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EEEE"/>
    <a:srgbClr val="D6B8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BFF55405-E7D4-4176-B44A-78AC60F981DD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C358A4A6-62FD-4B38-A69B-E9A6A894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</a:t>
            </a:r>
            <a:r>
              <a:rPr lang="en-US" baseline="0" dirty="0" smtClean="0"/>
              <a:t> to go to Neptune. Neptune is the coldest planet. Its at its coldest in the Great Dark Spot.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Last, is Pluto. Pluto is the smallest planet. It is also a dwarf planet.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end of our Solar System, but there are many other systems in </a:t>
            </a:r>
            <a:r>
              <a:rPr lang="en-US" baseline="0" smtClean="0"/>
              <a:t>our galaxy.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First,</a:t>
            </a:r>
            <a:r>
              <a:rPr lang="en-US" baseline="0" dirty="0" smtClean="0"/>
              <a:t> there is the Sun. A pinhead as hot as this could kill you from 90 miles away.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is </a:t>
            </a:r>
            <a:r>
              <a:rPr lang="en-US" dirty="0" err="1" smtClean="0"/>
              <a:t>Mercury,it</a:t>
            </a:r>
            <a:r>
              <a:rPr lang="en-US" baseline="0" dirty="0" smtClean="0"/>
              <a:t> is the nearest planet to the Sun.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that is Venus. It’s CO2 [Carbon Dioxide] traps heat and any </a:t>
            </a:r>
            <a:r>
              <a:rPr lang="en-US" dirty="0" err="1" smtClean="0"/>
              <a:t>liqid</a:t>
            </a:r>
            <a:r>
              <a:rPr lang="en-US" dirty="0" smtClean="0"/>
              <a:t> will dry up instantly.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Third is Earth. It is on</a:t>
            </a:r>
            <a:r>
              <a:rPr lang="en-US" baseline="0" dirty="0" smtClean="0"/>
              <a:t> record the only planet with life.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to </a:t>
            </a:r>
            <a:r>
              <a:rPr lang="en-US" dirty="0" err="1" smtClean="0"/>
              <a:t>Earth,is</a:t>
            </a:r>
            <a:r>
              <a:rPr lang="en-US" dirty="0" smtClean="0"/>
              <a:t> Mars the’’ Red planet” is red because</a:t>
            </a:r>
            <a:r>
              <a:rPr lang="en-US" baseline="0" dirty="0" smtClean="0"/>
              <a:t> </a:t>
            </a:r>
            <a:r>
              <a:rPr lang="en-US" dirty="0" smtClean="0"/>
              <a:t>it has rusty iron in its dust.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Mars is Jupiter. It’s gravity would crush an entire space</a:t>
            </a:r>
            <a:r>
              <a:rPr lang="en-US" baseline="0" dirty="0" smtClean="0"/>
              <a:t> shuttle.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hi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Saturn,it’s</a:t>
            </a:r>
            <a:r>
              <a:rPr lang="en-US" baseline="0" dirty="0" smtClean="0"/>
              <a:t> pretty rings are made of ice and rock.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is Saturn’s</a:t>
            </a:r>
            <a:r>
              <a:rPr lang="en-US" baseline="0" dirty="0" smtClean="0"/>
              <a:t> twin ,Uranus. It’s faded rings could be made of granite, a material that is at the point of a pencil.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A4A6-62FD-4B38-A69B-E9A6A89418B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3EBE2-4A59-42D3-BA43-FE8610784541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2A5D-DC8C-4DA7-9568-5F69A4486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TPS-CLUSTER_SHARE_SERVER\SHARE\SHARED\ROSS\3rd%20Grade\StarTrek%20Movie%20Theme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System</a:t>
            </a:r>
            <a:endParaRPr lang="en-US" dirty="0"/>
          </a:p>
        </p:txBody>
      </p:sp>
      <p:pic>
        <p:nvPicPr>
          <p:cNvPr id="5" name="StarTrek Movie The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71600" y="914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9050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96200" y="3581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0" y="4495800"/>
            <a:ext cx="1828800" cy="1143000"/>
            <a:chOff x="152400" y="4419600"/>
            <a:chExt cx="1828800" cy="1143000"/>
          </a:xfrm>
        </p:grpSpPr>
        <p:sp>
          <p:nvSpPr>
            <p:cNvPr id="27" name="Flowchart: Connector 26"/>
            <p:cNvSpPr/>
            <p:nvPr/>
          </p:nvSpPr>
          <p:spPr>
            <a:xfrm>
              <a:off x="457200" y="4419600"/>
              <a:ext cx="1143000" cy="1143000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>
              <a:off x="152400" y="4800600"/>
              <a:ext cx="1828800" cy="457200"/>
            </a:xfrm>
            <a:prstGeom prst="arc">
              <a:avLst>
                <a:gd name="adj1" fmla="val 208094"/>
                <a:gd name="adj2" fmla="val 189242"/>
              </a:avLst>
            </a:prstGeom>
            <a:ln w="857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2362200" y="5092827"/>
            <a:ext cx="1371600" cy="1771997"/>
            <a:chOff x="2362200" y="5092827"/>
            <a:chExt cx="1371600" cy="1771997"/>
          </a:xfrm>
        </p:grpSpPr>
        <p:sp>
          <p:nvSpPr>
            <p:cNvPr id="28" name="Oval 27"/>
            <p:cNvSpPr/>
            <p:nvPr/>
          </p:nvSpPr>
          <p:spPr>
            <a:xfrm>
              <a:off x="2362200" y="5334000"/>
              <a:ext cx="1371600" cy="1295400"/>
            </a:xfrm>
            <a:prstGeom prst="ellipse">
              <a:avLst/>
            </a:prstGeom>
            <a:solidFill>
              <a:srgbClr val="1EEE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783537" y="5092827"/>
              <a:ext cx="570935" cy="1771997"/>
            </a:xfrm>
            <a:custGeom>
              <a:avLst/>
              <a:gdLst>
                <a:gd name="connsiteX0" fmla="*/ 178027 w 570935"/>
                <a:gd name="connsiteY0" fmla="*/ 11436 h 1771997"/>
                <a:gd name="connsiteX1" fmla="*/ 164379 w 570935"/>
                <a:gd name="connsiteY1" fmla="*/ 52379 h 1771997"/>
                <a:gd name="connsiteX2" fmla="*/ 123436 w 570935"/>
                <a:gd name="connsiteY2" fmla="*/ 79674 h 1771997"/>
                <a:gd name="connsiteX3" fmla="*/ 96141 w 570935"/>
                <a:gd name="connsiteY3" fmla="*/ 120618 h 1771997"/>
                <a:gd name="connsiteX4" fmla="*/ 82493 w 570935"/>
                <a:gd name="connsiteY4" fmla="*/ 434516 h 1771997"/>
                <a:gd name="connsiteX5" fmla="*/ 55197 w 570935"/>
                <a:gd name="connsiteY5" fmla="*/ 530051 h 1771997"/>
                <a:gd name="connsiteX6" fmla="*/ 27902 w 570935"/>
                <a:gd name="connsiteY6" fmla="*/ 625585 h 1771997"/>
                <a:gd name="connsiteX7" fmla="*/ 27902 w 570935"/>
                <a:gd name="connsiteY7" fmla="*/ 1703758 h 1771997"/>
                <a:gd name="connsiteX8" fmla="*/ 55197 w 570935"/>
                <a:gd name="connsiteY8" fmla="*/ 1744701 h 1771997"/>
                <a:gd name="connsiteX9" fmla="*/ 137084 w 570935"/>
                <a:gd name="connsiteY9" fmla="*/ 1771997 h 1771997"/>
                <a:gd name="connsiteX10" fmla="*/ 328153 w 570935"/>
                <a:gd name="connsiteY10" fmla="*/ 1758349 h 1771997"/>
                <a:gd name="connsiteX11" fmla="*/ 369096 w 570935"/>
                <a:gd name="connsiteY11" fmla="*/ 1731054 h 1771997"/>
                <a:gd name="connsiteX12" fmla="*/ 410039 w 570935"/>
                <a:gd name="connsiteY12" fmla="*/ 1717406 h 1771997"/>
                <a:gd name="connsiteX13" fmla="*/ 450982 w 570935"/>
                <a:gd name="connsiteY13" fmla="*/ 1471746 h 1771997"/>
                <a:gd name="connsiteX14" fmla="*/ 437335 w 570935"/>
                <a:gd name="connsiteY14" fmla="*/ 1430803 h 1771997"/>
                <a:gd name="connsiteX15" fmla="*/ 464630 w 570935"/>
                <a:gd name="connsiteY15" fmla="*/ 1389860 h 1771997"/>
                <a:gd name="connsiteX16" fmla="*/ 478278 w 570935"/>
                <a:gd name="connsiteY16" fmla="*/ 1335269 h 1771997"/>
                <a:gd name="connsiteX17" fmla="*/ 491926 w 570935"/>
                <a:gd name="connsiteY17" fmla="*/ 1294325 h 1771997"/>
                <a:gd name="connsiteX18" fmla="*/ 478278 w 570935"/>
                <a:gd name="connsiteY18" fmla="*/ 843949 h 1771997"/>
                <a:gd name="connsiteX19" fmla="*/ 437335 w 570935"/>
                <a:gd name="connsiteY19" fmla="*/ 707472 h 1771997"/>
                <a:gd name="connsiteX20" fmla="*/ 423687 w 570935"/>
                <a:gd name="connsiteY20" fmla="*/ 666528 h 1771997"/>
                <a:gd name="connsiteX21" fmla="*/ 328153 w 570935"/>
                <a:gd name="connsiteY21" fmla="*/ 25083 h 1771997"/>
                <a:gd name="connsiteX22" fmla="*/ 287209 w 570935"/>
                <a:gd name="connsiteY22" fmla="*/ 11436 h 1771997"/>
                <a:gd name="connsiteX23" fmla="*/ 109788 w 570935"/>
                <a:gd name="connsiteY23" fmla="*/ 25083 h 1771997"/>
                <a:gd name="connsiteX24" fmla="*/ 82493 w 570935"/>
                <a:gd name="connsiteY24" fmla="*/ 106970 h 1771997"/>
                <a:gd name="connsiteX25" fmla="*/ 68845 w 570935"/>
                <a:gd name="connsiteY25" fmla="*/ 147913 h 1771997"/>
                <a:gd name="connsiteX26" fmla="*/ 55197 w 570935"/>
                <a:gd name="connsiteY26" fmla="*/ 188857 h 1771997"/>
                <a:gd name="connsiteX27" fmla="*/ 41550 w 570935"/>
                <a:gd name="connsiteY27" fmla="*/ 284391 h 177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0935" h="1771997">
                  <a:moveTo>
                    <a:pt x="178027" y="11436"/>
                  </a:moveTo>
                  <a:cubicBezTo>
                    <a:pt x="173478" y="25084"/>
                    <a:pt x="173366" y="41146"/>
                    <a:pt x="164379" y="52379"/>
                  </a:cubicBezTo>
                  <a:cubicBezTo>
                    <a:pt x="154132" y="65187"/>
                    <a:pt x="135034" y="68076"/>
                    <a:pt x="123436" y="79674"/>
                  </a:cubicBezTo>
                  <a:cubicBezTo>
                    <a:pt x="111838" y="91273"/>
                    <a:pt x="105239" y="106970"/>
                    <a:pt x="96141" y="120618"/>
                  </a:cubicBezTo>
                  <a:cubicBezTo>
                    <a:pt x="91592" y="225251"/>
                    <a:pt x="90230" y="330071"/>
                    <a:pt x="82493" y="434516"/>
                  </a:cubicBezTo>
                  <a:cubicBezTo>
                    <a:pt x="80360" y="463315"/>
                    <a:pt x="63269" y="501799"/>
                    <a:pt x="55197" y="530051"/>
                  </a:cubicBezTo>
                  <a:cubicBezTo>
                    <a:pt x="20926" y="650001"/>
                    <a:pt x="60623" y="527424"/>
                    <a:pt x="27902" y="625585"/>
                  </a:cubicBezTo>
                  <a:cubicBezTo>
                    <a:pt x="11674" y="1063741"/>
                    <a:pt x="0" y="1192221"/>
                    <a:pt x="27902" y="1703758"/>
                  </a:cubicBezTo>
                  <a:cubicBezTo>
                    <a:pt x="28795" y="1720136"/>
                    <a:pt x="41288" y="1736008"/>
                    <a:pt x="55197" y="1744701"/>
                  </a:cubicBezTo>
                  <a:cubicBezTo>
                    <a:pt x="79596" y="1759950"/>
                    <a:pt x="137084" y="1771997"/>
                    <a:pt x="137084" y="1771997"/>
                  </a:cubicBezTo>
                  <a:cubicBezTo>
                    <a:pt x="200774" y="1767448"/>
                    <a:pt x="265273" y="1769445"/>
                    <a:pt x="328153" y="1758349"/>
                  </a:cubicBezTo>
                  <a:cubicBezTo>
                    <a:pt x="344306" y="1755499"/>
                    <a:pt x="354425" y="1738389"/>
                    <a:pt x="369096" y="1731054"/>
                  </a:cubicBezTo>
                  <a:cubicBezTo>
                    <a:pt x="381963" y="1724620"/>
                    <a:pt x="396391" y="1721955"/>
                    <a:pt x="410039" y="1717406"/>
                  </a:cubicBezTo>
                  <a:cubicBezTo>
                    <a:pt x="454658" y="1583550"/>
                    <a:pt x="434946" y="1664192"/>
                    <a:pt x="450982" y="1471746"/>
                  </a:cubicBezTo>
                  <a:cubicBezTo>
                    <a:pt x="446433" y="1458098"/>
                    <a:pt x="434970" y="1444993"/>
                    <a:pt x="437335" y="1430803"/>
                  </a:cubicBezTo>
                  <a:cubicBezTo>
                    <a:pt x="440032" y="1414624"/>
                    <a:pt x="458169" y="1404936"/>
                    <a:pt x="464630" y="1389860"/>
                  </a:cubicBezTo>
                  <a:cubicBezTo>
                    <a:pt x="472019" y="1372620"/>
                    <a:pt x="473125" y="1353304"/>
                    <a:pt x="478278" y="1335269"/>
                  </a:cubicBezTo>
                  <a:cubicBezTo>
                    <a:pt x="482230" y="1321436"/>
                    <a:pt x="487377" y="1307973"/>
                    <a:pt x="491926" y="1294325"/>
                  </a:cubicBezTo>
                  <a:cubicBezTo>
                    <a:pt x="487377" y="1144200"/>
                    <a:pt x="486385" y="993924"/>
                    <a:pt x="478278" y="843949"/>
                  </a:cubicBezTo>
                  <a:cubicBezTo>
                    <a:pt x="476947" y="819333"/>
                    <a:pt x="440963" y="718357"/>
                    <a:pt x="437335" y="707472"/>
                  </a:cubicBezTo>
                  <a:lnTo>
                    <a:pt x="423687" y="666528"/>
                  </a:lnTo>
                  <a:cubicBezTo>
                    <a:pt x="420680" y="537226"/>
                    <a:pt x="570935" y="106004"/>
                    <a:pt x="328153" y="25083"/>
                  </a:cubicBezTo>
                  <a:lnTo>
                    <a:pt x="287209" y="11436"/>
                  </a:lnTo>
                  <a:cubicBezTo>
                    <a:pt x="228069" y="15985"/>
                    <a:pt x="163538" y="0"/>
                    <a:pt x="109788" y="25083"/>
                  </a:cubicBezTo>
                  <a:cubicBezTo>
                    <a:pt x="83715" y="37250"/>
                    <a:pt x="91591" y="79674"/>
                    <a:pt x="82493" y="106970"/>
                  </a:cubicBezTo>
                  <a:lnTo>
                    <a:pt x="68845" y="147913"/>
                  </a:lnTo>
                  <a:lnTo>
                    <a:pt x="55197" y="188857"/>
                  </a:lnTo>
                  <a:lnTo>
                    <a:pt x="41550" y="284391"/>
                  </a:ln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514600" y="5562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Uranus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181600" y="4876800"/>
            <a:ext cx="1447800" cy="1524000"/>
            <a:chOff x="5181600" y="4876800"/>
            <a:chExt cx="1447800" cy="1524000"/>
          </a:xfrm>
        </p:grpSpPr>
        <p:sp>
          <p:nvSpPr>
            <p:cNvPr id="34" name="Oval 33"/>
            <p:cNvSpPr/>
            <p:nvPr/>
          </p:nvSpPr>
          <p:spPr>
            <a:xfrm>
              <a:off x="5181600" y="4876800"/>
              <a:ext cx="1447800" cy="1524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895240" y="5535650"/>
              <a:ext cx="413347" cy="253437"/>
            </a:xfrm>
            <a:custGeom>
              <a:avLst/>
              <a:gdLst>
                <a:gd name="connsiteX0" fmla="*/ 382730 w 413347"/>
                <a:gd name="connsiteY0" fmla="*/ 46284 h 253437"/>
                <a:gd name="connsiteX1" fmla="*/ 123423 w 413347"/>
                <a:gd name="connsiteY1" fmla="*/ 32637 h 253437"/>
                <a:gd name="connsiteX2" fmla="*/ 41536 w 413347"/>
                <a:gd name="connsiteY2" fmla="*/ 59932 h 253437"/>
                <a:gd name="connsiteX3" fmla="*/ 593 w 413347"/>
                <a:gd name="connsiteY3" fmla="*/ 141819 h 253437"/>
                <a:gd name="connsiteX4" fmla="*/ 14241 w 413347"/>
                <a:gd name="connsiteY4" fmla="*/ 196410 h 253437"/>
                <a:gd name="connsiteX5" fmla="*/ 96127 w 413347"/>
                <a:gd name="connsiteY5" fmla="*/ 223705 h 253437"/>
                <a:gd name="connsiteX6" fmla="*/ 137070 w 413347"/>
                <a:gd name="connsiteY6" fmla="*/ 251001 h 253437"/>
                <a:gd name="connsiteX7" fmla="*/ 382730 w 413347"/>
                <a:gd name="connsiteY7" fmla="*/ 237353 h 253437"/>
                <a:gd name="connsiteX8" fmla="*/ 410026 w 413347"/>
                <a:gd name="connsiteY8" fmla="*/ 196410 h 253437"/>
                <a:gd name="connsiteX9" fmla="*/ 396378 w 413347"/>
                <a:gd name="connsiteY9" fmla="*/ 87228 h 253437"/>
                <a:gd name="connsiteX10" fmla="*/ 355435 w 413347"/>
                <a:gd name="connsiteY10" fmla="*/ 73580 h 253437"/>
                <a:gd name="connsiteX11" fmla="*/ 328139 w 413347"/>
                <a:gd name="connsiteY11" fmla="*/ 46284 h 2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347" h="253437">
                  <a:moveTo>
                    <a:pt x="382730" y="46284"/>
                  </a:moveTo>
                  <a:cubicBezTo>
                    <a:pt x="267018" y="0"/>
                    <a:pt x="308141" y="4929"/>
                    <a:pt x="123423" y="32637"/>
                  </a:cubicBezTo>
                  <a:cubicBezTo>
                    <a:pt x="94969" y="36905"/>
                    <a:pt x="41536" y="59932"/>
                    <a:pt x="41536" y="59932"/>
                  </a:cubicBezTo>
                  <a:cubicBezTo>
                    <a:pt x="27735" y="80633"/>
                    <a:pt x="593" y="113567"/>
                    <a:pt x="593" y="141819"/>
                  </a:cubicBezTo>
                  <a:cubicBezTo>
                    <a:pt x="593" y="160576"/>
                    <a:pt x="0" y="184203"/>
                    <a:pt x="14241" y="196410"/>
                  </a:cubicBezTo>
                  <a:cubicBezTo>
                    <a:pt x="36086" y="215134"/>
                    <a:pt x="72188" y="207745"/>
                    <a:pt x="96127" y="223705"/>
                  </a:cubicBezTo>
                  <a:lnTo>
                    <a:pt x="137070" y="251001"/>
                  </a:lnTo>
                  <a:cubicBezTo>
                    <a:pt x="218957" y="246452"/>
                    <a:pt x="302310" y="253437"/>
                    <a:pt x="382730" y="237353"/>
                  </a:cubicBezTo>
                  <a:cubicBezTo>
                    <a:pt x="398814" y="234136"/>
                    <a:pt x="408541" y="212745"/>
                    <a:pt x="410026" y="196410"/>
                  </a:cubicBezTo>
                  <a:cubicBezTo>
                    <a:pt x="413347" y="159883"/>
                    <a:pt x="411274" y="120744"/>
                    <a:pt x="396378" y="87228"/>
                  </a:cubicBezTo>
                  <a:cubicBezTo>
                    <a:pt x="390535" y="74082"/>
                    <a:pt x="367771" y="80982"/>
                    <a:pt x="355435" y="73580"/>
                  </a:cubicBezTo>
                  <a:cubicBezTo>
                    <a:pt x="344401" y="66960"/>
                    <a:pt x="337238" y="55383"/>
                    <a:pt x="328139" y="4628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334000" y="5105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38" name="Oval 37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86600" y="1371600"/>
            <a:ext cx="2057400" cy="2209800"/>
            <a:chOff x="7086600" y="1371600"/>
            <a:chExt cx="2057400" cy="2209800"/>
          </a:xfrm>
        </p:grpSpPr>
        <p:sp>
          <p:nvSpPr>
            <p:cNvPr id="43" name="Oval 42"/>
            <p:cNvSpPr/>
            <p:nvPr/>
          </p:nvSpPr>
          <p:spPr>
            <a:xfrm>
              <a:off x="7086600" y="1371600"/>
              <a:ext cx="2057400" cy="22098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8152878" y="2593075"/>
              <a:ext cx="506627" cy="302687"/>
            </a:xfrm>
            <a:custGeom>
              <a:avLst/>
              <a:gdLst>
                <a:gd name="connsiteX0" fmla="*/ 499803 w 506627"/>
                <a:gd name="connsiteY0" fmla="*/ 95534 h 302687"/>
                <a:gd name="connsiteX1" fmla="*/ 431564 w 506627"/>
                <a:gd name="connsiteY1" fmla="*/ 0 h 302687"/>
                <a:gd name="connsiteX2" fmla="*/ 49426 w 506627"/>
                <a:gd name="connsiteY2" fmla="*/ 13647 h 302687"/>
                <a:gd name="connsiteX3" fmla="*/ 8483 w 506627"/>
                <a:gd name="connsiteY3" fmla="*/ 27295 h 302687"/>
                <a:gd name="connsiteX4" fmla="*/ 22131 w 506627"/>
                <a:gd name="connsiteY4" fmla="*/ 232012 h 302687"/>
                <a:gd name="connsiteX5" fmla="*/ 63074 w 506627"/>
                <a:gd name="connsiteY5" fmla="*/ 259307 h 302687"/>
                <a:gd name="connsiteX6" fmla="*/ 158609 w 506627"/>
                <a:gd name="connsiteY6" fmla="*/ 286603 h 302687"/>
                <a:gd name="connsiteX7" fmla="*/ 199552 w 506627"/>
                <a:gd name="connsiteY7" fmla="*/ 300250 h 302687"/>
                <a:gd name="connsiteX8" fmla="*/ 445212 w 506627"/>
                <a:gd name="connsiteY8" fmla="*/ 286603 h 302687"/>
                <a:gd name="connsiteX9" fmla="*/ 472507 w 506627"/>
                <a:gd name="connsiteY9" fmla="*/ 245659 h 302687"/>
                <a:gd name="connsiteX10" fmla="*/ 499803 w 506627"/>
                <a:gd name="connsiteY10" fmla="*/ 95534 h 30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6627" h="302687">
                  <a:moveTo>
                    <a:pt x="499803" y="95534"/>
                  </a:moveTo>
                  <a:cubicBezTo>
                    <a:pt x="492979" y="54591"/>
                    <a:pt x="499803" y="22745"/>
                    <a:pt x="431564" y="0"/>
                  </a:cubicBezTo>
                  <a:cubicBezTo>
                    <a:pt x="304185" y="4549"/>
                    <a:pt x="176622" y="5441"/>
                    <a:pt x="49426" y="13647"/>
                  </a:cubicBezTo>
                  <a:cubicBezTo>
                    <a:pt x="35070" y="14573"/>
                    <a:pt x="10267" y="13020"/>
                    <a:pt x="8483" y="27295"/>
                  </a:cubicBezTo>
                  <a:cubicBezTo>
                    <a:pt x="0" y="95157"/>
                    <a:pt x="6467" y="165440"/>
                    <a:pt x="22131" y="232012"/>
                  </a:cubicBezTo>
                  <a:cubicBezTo>
                    <a:pt x="25888" y="247978"/>
                    <a:pt x="48403" y="251972"/>
                    <a:pt x="63074" y="259307"/>
                  </a:cubicBezTo>
                  <a:cubicBezTo>
                    <a:pt x="84889" y="270214"/>
                    <a:pt x="138203" y="280773"/>
                    <a:pt x="158609" y="286603"/>
                  </a:cubicBezTo>
                  <a:cubicBezTo>
                    <a:pt x="172441" y="290555"/>
                    <a:pt x="185904" y="295701"/>
                    <a:pt x="199552" y="300250"/>
                  </a:cubicBezTo>
                  <a:cubicBezTo>
                    <a:pt x="281439" y="295701"/>
                    <a:pt x="364792" y="302687"/>
                    <a:pt x="445212" y="286603"/>
                  </a:cubicBezTo>
                  <a:cubicBezTo>
                    <a:pt x="461296" y="283386"/>
                    <a:pt x="465172" y="260330"/>
                    <a:pt x="472507" y="245659"/>
                  </a:cubicBezTo>
                  <a:cubicBezTo>
                    <a:pt x="497664" y="195344"/>
                    <a:pt x="506627" y="136477"/>
                    <a:pt x="499803" y="95534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7315200" y="1752600"/>
              <a:ext cx="1569493" cy="76201"/>
            </a:xfrm>
            <a:custGeom>
              <a:avLst/>
              <a:gdLst>
                <a:gd name="connsiteX0" fmla="*/ 0 w 1596789"/>
                <a:gd name="connsiteY0" fmla="*/ 44475 h 44475"/>
                <a:gd name="connsiteX1" fmla="*/ 68239 w 1596789"/>
                <a:gd name="connsiteY1" fmla="*/ 30827 h 44475"/>
                <a:gd name="connsiteX2" fmla="*/ 682389 w 1596789"/>
                <a:gd name="connsiteY2" fmla="*/ 30827 h 44475"/>
                <a:gd name="connsiteX3" fmla="*/ 1596789 w 1596789"/>
                <a:gd name="connsiteY3" fmla="*/ 17179 h 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6789" h="44475">
                  <a:moveTo>
                    <a:pt x="0" y="44475"/>
                  </a:moveTo>
                  <a:cubicBezTo>
                    <a:pt x="22746" y="39926"/>
                    <a:pt x="45080" y="32150"/>
                    <a:pt x="68239" y="30827"/>
                  </a:cubicBezTo>
                  <a:cubicBezTo>
                    <a:pt x="454143" y="8775"/>
                    <a:pt x="387438" y="11163"/>
                    <a:pt x="682389" y="30827"/>
                  </a:cubicBezTo>
                  <a:cubicBezTo>
                    <a:pt x="1113955" y="0"/>
                    <a:pt x="809605" y="17179"/>
                    <a:pt x="1596789" y="17179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7124131" y="2180242"/>
              <a:ext cx="1978926" cy="217400"/>
            </a:xfrm>
            <a:custGeom>
              <a:avLst/>
              <a:gdLst>
                <a:gd name="connsiteX0" fmla="*/ 0 w 1978926"/>
                <a:gd name="connsiteY0" fmla="*/ 17048 h 217400"/>
                <a:gd name="connsiteX1" fmla="*/ 1815153 w 1978926"/>
                <a:gd name="connsiteY1" fmla="*/ 17048 h 217400"/>
                <a:gd name="connsiteX2" fmla="*/ 1856096 w 1978926"/>
                <a:gd name="connsiteY2" fmla="*/ 3400 h 217400"/>
                <a:gd name="connsiteX3" fmla="*/ 1978926 w 1978926"/>
                <a:gd name="connsiteY3" fmla="*/ 3400 h 21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8926" h="217400">
                  <a:moveTo>
                    <a:pt x="0" y="17048"/>
                  </a:moveTo>
                  <a:cubicBezTo>
                    <a:pt x="601101" y="217400"/>
                    <a:pt x="64274" y="43377"/>
                    <a:pt x="1815153" y="17048"/>
                  </a:cubicBezTo>
                  <a:cubicBezTo>
                    <a:pt x="1829537" y="16832"/>
                    <a:pt x="1841760" y="4595"/>
                    <a:pt x="1856096" y="3400"/>
                  </a:cubicBezTo>
                  <a:cubicBezTo>
                    <a:pt x="1896898" y="0"/>
                    <a:pt x="1937983" y="3400"/>
                    <a:pt x="1978926" y="3400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7096836" y="2616964"/>
              <a:ext cx="2033516" cy="75721"/>
            </a:xfrm>
            <a:custGeom>
              <a:avLst/>
              <a:gdLst>
                <a:gd name="connsiteX0" fmla="*/ 0 w 2033516"/>
                <a:gd name="connsiteY0" fmla="*/ 44349 h 75721"/>
                <a:gd name="connsiteX1" fmla="*/ 1078173 w 2033516"/>
                <a:gd name="connsiteY1" fmla="*/ 44349 h 75721"/>
                <a:gd name="connsiteX2" fmla="*/ 1119116 w 2033516"/>
                <a:gd name="connsiteY2" fmla="*/ 17054 h 75721"/>
                <a:gd name="connsiteX3" fmla="*/ 1160060 w 2033516"/>
                <a:gd name="connsiteY3" fmla="*/ 3406 h 75721"/>
                <a:gd name="connsiteX4" fmla="*/ 1610436 w 2033516"/>
                <a:gd name="connsiteY4" fmla="*/ 17054 h 75721"/>
                <a:gd name="connsiteX5" fmla="*/ 1678674 w 2033516"/>
                <a:gd name="connsiteY5" fmla="*/ 71645 h 75721"/>
                <a:gd name="connsiteX6" fmla="*/ 2033516 w 2033516"/>
                <a:gd name="connsiteY6" fmla="*/ 71645 h 7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16" h="75721">
                  <a:moveTo>
                    <a:pt x="0" y="44349"/>
                  </a:moveTo>
                  <a:cubicBezTo>
                    <a:pt x="418780" y="57040"/>
                    <a:pt x="635824" y="71431"/>
                    <a:pt x="1078173" y="44349"/>
                  </a:cubicBezTo>
                  <a:cubicBezTo>
                    <a:pt x="1094545" y="43347"/>
                    <a:pt x="1104445" y="24389"/>
                    <a:pt x="1119116" y="17054"/>
                  </a:cubicBezTo>
                  <a:cubicBezTo>
                    <a:pt x="1131983" y="10620"/>
                    <a:pt x="1146412" y="7955"/>
                    <a:pt x="1160060" y="3406"/>
                  </a:cubicBezTo>
                  <a:cubicBezTo>
                    <a:pt x="1310185" y="7955"/>
                    <a:pt x="1461213" y="0"/>
                    <a:pt x="1610436" y="17054"/>
                  </a:cubicBezTo>
                  <a:cubicBezTo>
                    <a:pt x="2016977" y="63516"/>
                    <a:pt x="1296546" y="58468"/>
                    <a:pt x="1678674" y="71645"/>
                  </a:cubicBezTo>
                  <a:cubicBezTo>
                    <a:pt x="1796884" y="75721"/>
                    <a:pt x="1915235" y="71645"/>
                    <a:pt x="2033516" y="7164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7137779" y="2961564"/>
              <a:ext cx="1869743" cy="57396"/>
            </a:xfrm>
            <a:custGeom>
              <a:avLst/>
              <a:gdLst>
                <a:gd name="connsiteX0" fmla="*/ 0 w 1869743"/>
                <a:gd name="connsiteY0" fmla="*/ 0 h 57396"/>
                <a:gd name="connsiteX1" fmla="*/ 382137 w 1869743"/>
                <a:gd name="connsiteY1" fmla="*/ 13648 h 57396"/>
                <a:gd name="connsiteX2" fmla="*/ 545911 w 1869743"/>
                <a:gd name="connsiteY2" fmla="*/ 40943 h 57396"/>
                <a:gd name="connsiteX3" fmla="*/ 1869743 w 1869743"/>
                <a:gd name="connsiteY3" fmla="*/ 54591 h 5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743" h="57396">
                  <a:moveTo>
                    <a:pt x="0" y="0"/>
                  </a:moveTo>
                  <a:cubicBezTo>
                    <a:pt x="127379" y="4549"/>
                    <a:pt x="254910" y="5937"/>
                    <a:pt x="382137" y="13648"/>
                  </a:cubicBezTo>
                  <a:cubicBezTo>
                    <a:pt x="620215" y="28077"/>
                    <a:pt x="235631" y="31681"/>
                    <a:pt x="545911" y="40943"/>
                  </a:cubicBezTo>
                  <a:cubicBezTo>
                    <a:pt x="1097098" y="57396"/>
                    <a:pt x="1360598" y="54591"/>
                    <a:pt x="1869743" y="54591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7543799" y="3327130"/>
              <a:ext cx="1190767" cy="45719"/>
            </a:xfrm>
            <a:custGeom>
              <a:avLst/>
              <a:gdLst>
                <a:gd name="connsiteX0" fmla="*/ 0 w 1255594"/>
                <a:gd name="connsiteY0" fmla="*/ 16571 h 16571"/>
                <a:gd name="connsiteX1" fmla="*/ 1255594 w 1255594"/>
                <a:gd name="connsiteY1" fmla="*/ 2924 h 1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594" h="16571">
                  <a:moveTo>
                    <a:pt x="0" y="16571"/>
                  </a:moveTo>
                  <a:cubicBezTo>
                    <a:pt x="928022" y="0"/>
                    <a:pt x="509476" y="2924"/>
                    <a:pt x="1255594" y="2924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7543800" y="3048000"/>
              <a:ext cx="859809" cy="120512"/>
            </a:xfrm>
            <a:custGeom>
              <a:avLst/>
              <a:gdLst>
                <a:gd name="connsiteX0" fmla="*/ 0 w 859809"/>
                <a:gd name="connsiteY0" fmla="*/ 65921 h 120512"/>
                <a:gd name="connsiteX1" fmla="*/ 68238 w 859809"/>
                <a:gd name="connsiteY1" fmla="*/ 79568 h 120512"/>
                <a:gd name="connsiteX2" fmla="*/ 150125 w 859809"/>
                <a:gd name="connsiteY2" fmla="*/ 106864 h 120512"/>
                <a:gd name="connsiteX3" fmla="*/ 696035 w 859809"/>
                <a:gd name="connsiteY3" fmla="*/ 120512 h 120512"/>
                <a:gd name="connsiteX4" fmla="*/ 736979 w 859809"/>
                <a:gd name="connsiteY4" fmla="*/ 106864 h 120512"/>
                <a:gd name="connsiteX5" fmla="*/ 818865 w 859809"/>
                <a:gd name="connsiteY5" fmla="*/ 52273 h 120512"/>
                <a:gd name="connsiteX6" fmla="*/ 859809 w 859809"/>
                <a:gd name="connsiteY6" fmla="*/ 38625 h 120512"/>
                <a:gd name="connsiteX7" fmla="*/ 559558 w 859809"/>
                <a:gd name="connsiteY7" fmla="*/ 11330 h 120512"/>
                <a:gd name="connsiteX8" fmla="*/ 313898 w 859809"/>
                <a:gd name="connsiteY8" fmla="*/ 24977 h 120512"/>
                <a:gd name="connsiteX9" fmla="*/ 218364 w 859809"/>
                <a:gd name="connsiteY9" fmla="*/ 52273 h 12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809" h="120512">
                  <a:moveTo>
                    <a:pt x="0" y="65921"/>
                  </a:moveTo>
                  <a:cubicBezTo>
                    <a:pt x="22746" y="70470"/>
                    <a:pt x="45859" y="73465"/>
                    <a:pt x="68238" y="79568"/>
                  </a:cubicBezTo>
                  <a:cubicBezTo>
                    <a:pt x="95996" y="87138"/>
                    <a:pt x="121362" y="106145"/>
                    <a:pt x="150125" y="106864"/>
                  </a:cubicBezTo>
                  <a:lnTo>
                    <a:pt x="696035" y="120512"/>
                  </a:lnTo>
                  <a:cubicBezTo>
                    <a:pt x="709683" y="115963"/>
                    <a:pt x="724403" y="113851"/>
                    <a:pt x="736979" y="106864"/>
                  </a:cubicBezTo>
                  <a:cubicBezTo>
                    <a:pt x="765656" y="90932"/>
                    <a:pt x="787743" y="62647"/>
                    <a:pt x="818865" y="52273"/>
                  </a:cubicBezTo>
                  <a:lnTo>
                    <a:pt x="859809" y="38625"/>
                  </a:lnTo>
                  <a:cubicBezTo>
                    <a:pt x="743933" y="0"/>
                    <a:pt x="790022" y="11330"/>
                    <a:pt x="559558" y="11330"/>
                  </a:cubicBezTo>
                  <a:cubicBezTo>
                    <a:pt x="477545" y="11330"/>
                    <a:pt x="395785" y="20428"/>
                    <a:pt x="313898" y="24977"/>
                  </a:cubicBezTo>
                  <a:cubicBezTo>
                    <a:pt x="227696" y="53712"/>
                    <a:pt x="260784" y="52273"/>
                    <a:pt x="218364" y="52273"/>
                  </a:cubicBezTo>
                </a:path>
              </a:pathLst>
            </a:custGeom>
            <a:solidFill>
              <a:srgbClr val="D6B836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2672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0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9050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96200" y="3581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7086600" y="1371600"/>
            <a:ext cx="2057400" cy="2209800"/>
            <a:chOff x="7086600" y="1371600"/>
            <a:chExt cx="2057400" cy="2209800"/>
          </a:xfrm>
        </p:grpSpPr>
        <p:sp>
          <p:nvSpPr>
            <p:cNvPr id="17" name="Oval 16"/>
            <p:cNvSpPr/>
            <p:nvPr/>
          </p:nvSpPr>
          <p:spPr>
            <a:xfrm>
              <a:off x="7086600" y="1371600"/>
              <a:ext cx="2057400" cy="22098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8152878" y="2593075"/>
              <a:ext cx="506627" cy="302687"/>
            </a:xfrm>
            <a:custGeom>
              <a:avLst/>
              <a:gdLst>
                <a:gd name="connsiteX0" fmla="*/ 499803 w 506627"/>
                <a:gd name="connsiteY0" fmla="*/ 95534 h 302687"/>
                <a:gd name="connsiteX1" fmla="*/ 431564 w 506627"/>
                <a:gd name="connsiteY1" fmla="*/ 0 h 302687"/>
                <a:gd name="connsiteX2" fmla="*/ 49426 w 506627"/>
                <a:gd name="connsiteY2" fmla="*/ 13647 h 302687"/>
                <a:gd name="connsiteX3" fmla="*/ 8483 w 506627"/>
                <a:gd name="connsiteY3" fmla="*/ 27295 h 302687"/>
                <a:gd name="connsiteX4" fmla="*/ 22131 w 506627"/>
                <a:gd name="connsiteY4" fmla="*/ 232012 h 302687"/>
                <a:gd name="connsiteX5" fmla="*/ 63074 w 506627"/>
                <a:gd name="connsiteY5" fmla="*/ 259307 h 302687"/>
                <a:gd name="connsiteX6" fmla="*/ 158609 w 506627"/>
                <a:gd name="connsiteY6" fmla="*/ 286603 h 302687"/>
                <a:gd name="connsiteX7" fmla="*/ 199552 w 506627"/>
                <a:gd name="connsiteY7" fmla="*/ 300250 h 302687"/>
                <a:gd name="connsiteX8" fmla="*/ 445212 w 506627"/>
                <a:gd name="connsiteY8" fmla="*/ 286603 h 302687"/>
                <a:gd name="connsiteX9" fmla="*/ 472507 w 506627"/>
                <a:gd name="connsiteY9" fmla="*/ 245659 h 302687"/>
                <a:gd name="connsiteX10" fmla="*/ 499803 w 506627"/>
                <a:gd name="connsiteY10" fmla="*/ 95534 h 30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6627" h="302687">
                  <a:moveTo>
                    <a:pt x="499803" y="95534"/>
                  </a:moveTo>
                  <a:cubicBezTo>
                    <a:pt x="492979" y="54591"/>
                    <a:pt x="499803" y="22745"/>
                    <a:pt x="431564" y="0"/>
                  </a:cubicBezTo>
                  <a:cubicBezTo>
                    <a:pt x="304185" y="4549"/>
                    <a:pt x="176622" y="5441"/>
                    <a:pt x="49426" y="13647"/>
                  </a:cubicBezTo>
                  <a:cubicBezTo>
                    <a:pt x="35070" y="14573"/>
                    <a:pt x="10267" y="13020"/>
                    <a:pt x="8483" y="27295"/>
                  </a:cubicBezTo>
                  <a:cubicBezTo>
                    <a:pt x="0" y="95157"/>
                    <a:pt x="6467" y="165440"/>
                    <a:pt x="22131" y="232012"/>
                  </a:cubicBezTo>
                  <a:cubicBezTo>
                    <a:pt x="25888" y="247978"/>
                    <a:pt x="48403" y="251972"/>
                    <a:pt x="63074" y="259307"/>
                  </a:cubicBezTo>
                  <a:cubicBezTo>
                    <a:pt x="84889" y="270214"/>
                    <a:pt x="138203" y="280773"/>
                    <a:pt x="158609" y="286603"/>
                  </a:cubicBezTo>
                  <a:cubicBezTo>
                    <a:pt x="172441" y="290555"/>
                    <a:pt x="185904" y="295701"/>
                    <a:pt x="199552" y="300250"/>
                  </a:cubicBezTo>
                  <a:cubicBezTo>
                    <a:pt x="281439" y="295701"/>
                    <a:pt x="364792" y="302687"/>
                    <a:pt x="445212" y="286603"/>
                  </a:cubicBezTo>
                  <a:cubicBezTo>
                    <a:pt x="461296" y="283386"/>
                    <a:pt x="465172" y="260330"/>
                    <a:pt x="472507" y="245659"/>
                  </a:cubicBezTo>
                  <a:cubicBezTo>
                    <a:pt x="497664" y="195344"/>
                    <a:pt x="506627" y="136477"/>
                    <a:pt x="499803" y="95534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315200" y="1752600"/>
              <a:ext cx="1569493" cy="76201"/>
            </a:xfrm>
            <a:custGeom>
              <a:avLst/>
              <a:gdLst>
                <a:gd name="connsiteX0" fmla="*/ 0 w 1596789"/>
                <a:gd name="connsiteY0" fmla="*/ 44475 h 44475"/>
                <a:gd name="connsiteX1" fmla="*/ 68239 w 1596789"/>
                <a:gd name="connsiteY1" fmla="*/ 30827 h 44475"/>
                <a:gd name="connsiteX2" fmla="*/ 682389 w 1596789"/>
                <a:gd name="connsiteY2" fmla="*/ 30827 h 44475"/>
                <a:gd name="connsiteX3" fmla="*/ 1596789 w 1596789"/>
                <a:gd name="connsiteY3" fmla="*/ 17179 h 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6789" h="44475">
                  <a:moveTo>
                    <a:pt x="0" y="44475"/>
                  </a:moveTo>
                  <a:cubicBezTo>
                    <a:pt x="22746" y="39926"/>
                    <a:pt x="45080" y="32150"/>
                    <a:pt x="68239" y="30827"/>
                  </a:cubicBezTo>
                  <a:cubicBezTo>
                    <a:pt x="454143" y="8775"/>
                    <a:pt x="387438" y="11163"/>
                    <a:pt x="682389" y="30827"/>
                  </a:cubicBezTo>
                  <a:cubicBezTo>
                    <a:pt x="1113955" y="0"/>
                    <a:pt x="809605" y="17179"/>
                    <a:pt x="1596789" y="17179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124131" y="2180242"/>
              <a:ext cx="1978926" cy="217400"/>
            </a:xfrm>
            <a:custGeom>
              <a:avLst/>
              <a:gdLst>
                <a:gd name="connsiteX0" fmla="*/ 0 w 1978926"/>
                <a:gd name="connsiteY0" fmla="*/ 17048 h 217400"/>
                <a:gd name="connsiteX1" fmla="*/ 1815153 w 1978926"/>
                <a:gd name="connsiteY1" fmla="*/ 17048 h 217400"/>
                <a:gd name="connsiteX2" fmla="*/ 1856096 w 1978926"/>
                <a:gd name="connsiteY2" fmla="*/ 3400 h 217400"/>
                <a:gd name="connsiteX3" fmla="*/ 1978926 w 1978926"/>
                <a:gd name="connsiteY3" fmla="*/ 3400 h 21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8926" h="217400">
                  <a:moveTo>
                    <a:pt x="0" y="17048"/>
                  </a:moveTo>
                  <a:cubicBezTo>
                    <a:pt x="601101" y="217400"/>
                    <a:pt x="64274" y="43377"/>
                    <a:pt x="1815153" y="17048"/>
                  </a:cubicBezTo>
                  <a:cubicBezTo>
                    <a:pt x="1829537" y="16832"/>
                    <a:pt x="1841760" y="4595"/>
                    <a:pt x="1856096" y="3400"/>
                  </a:cubicBezTo>
                  <a:cubicBezTo>
                    <a:pt x="1896898" y="0"/>
                    <a:pt x="1937983" y="3400"/>
                    <a:pt x="1978926" y="3400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096836" y="2616964"/>
              <a:ext cx="2033516" cy="75721"/>
            </a:xfrm>
            <a:custGeom>
              <a:avLst/>
              <a:gdLst>
                <a:gd name="connsiteX0" fmla="*/ 0 w 2033516"/>
                <a:gd name="connsiteY0" fmla="*/ 44349 h 75721"/>
                <a:gd name="connsiteX1" fmla="*/ 1078173 w 2033516"/>
                <a:gd name="connsiteY1" fmla="*/ 44349 h 75721"/>
                <a:gd name="connsiteX2" fmla="*/ 1119116 w 2033516"/>
                <a:gd name="connsiteY2" fmla="*/ 17054 h 75721"/>
                <a:gd name="connsiteX3" fmla="*/ 1160060 w 2033516"/>
                <a:gd name="connsiteY3" fmla="*/ 3406 h 75721"/>
                <a:gd name="connsiteX4" fmla="*/ 1610436 w 2033516"/>
                <a:gd name="connsiteY4" fmla="*/ 17054 h 75721"/>
                <a:gd name="connsiteX5" fmla="*/ 1678674 w 2033516"/>
                <a:gd name="connsiteY5" fmla="*/ 71645 h 75721"/>
                <a:gd name="connsiteX6" fmla="*/ 2033516 w 2033516"/>
                <a:gd name="connsiteY6" fmla="*/ 71645 h 7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16" h="75721">
                  <a:moveTo>
                    <a:pt x="0" y="44349"/>
                  </a:moveTo>
                  <a:cubicBezTo>
                    <a:pt x="418780" y="57040"/>
                    <a:pt x="635824" y="71431"/>
                    <a:pt x="1078173" y="44349"/>
                  </a:cubicBezTo>
                  <a:cubicBezTo>
                    <a:pt x="1094545" y="43347"/>
                    <a:pt x="1104445" y="24389"/>
                    <a:pt x="1119116" y="17054"/>
                  </a:cubicBezTo>
                  <a:cubicBezTo>
                    <a:pt x="1131983" y="10620"/>
                    <a:pt x="1146412" y="7955"/>
                    <a:pt x="1160060" y="3406"/>
                  </a:cubicBezTo>
                  <a:cubicBezTo>
                    <a:pt x="1310185" y="7955"/>
                    <a:pt x="1461213" y="0"/>
                    <a:pt x="1610436" y="17054"/>
                  </a:cubicBezTo>
                  <a:cubicBezTo>
                    <a:pt x="2016977" y="63516"/>
                    <a:pt x="1296546" y="58468"/>
                    <a:pt x="1678674" y="71645"/>
                  </a:cubicBezTo>
                  <a:cubicBezTo>
                    <a:pt x="1796884" y="75721"/>
                    <a:pt x="1915235" y="71645"/>
                    <a:pt x="2033516" y="7164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7137779" y="2961564"/>
              <a:ext cx="1869743" cy="57396"/>
            </a:xfrm>
            <a:custGeom>
              <a:avLst/>
              <a:gdLst>
                <a:gd name="connsiteX0" fmla="*/ 0 w 1869743"/>
                <a:gd name="connsiteY0" fmla="*/ 0 h 57396"/>
                <a:gd name="connsiteX1" fmla="*/ 382137 w 1869743"/>
                <a:gd name="connsiteY1" fmla="*/ 13648 h 57396"/>
                <a:gd name="connsiteX2" fmla="*/ 545911 w 1869743"/>
                <a:gd name="connsiteY2" fmla="*/ 40943 h 57396"/>
                <a:gd name="connsiteX3" fmla="*/ 1869743 w 1869743"/>
                <a:gd name="connsiteY3" fmla="*/ 54591 h 5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743" h="57396">
                  <a:moveTo>
                    <a:pt x="0" y="0"/>
                  </a:moveTo>
                  <a:cubicBezTo>
                    <a:pt x="127379" y="4549"/>
                    <a:pt x="254910" y="5937"/>
                    <a:pt x="382137" y="13648"/>
                  </a:cubicBezTo>
                  <a:cubicBezTo>
                    <a:pt x="620215" y="28077"/>
                    <a:pt x="235631" y="31681"/>
                    <a:pt x="545911" y="40943"/>
                  </a:cubicBezTo>
                  <a:cubicBezTo>
                    <a:pt x="1097098" y="57396"/>
                    <a:pt x="1360598" y="54591"/>
                    <a:pt x="1869743" y="54591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543799" y="3327130"/>
              <a:ext cx="1190767" cy="45719"/>
            </a:xfrm>
            <a:custGeom>
              <a:avLst/>
              <a:gdLst>
                <a:gd name="connsiteX0" fmla="*/ 0 w 1255594"/>
                <a:gd name="connsiteY0" fmla="*/ 16571 h 16571"/>
                <a:gd name="connsiteX1" fmla="*/ 1255594 w 1255594"/>
                <a:gd name="connsiteY1" fmla="*/ 2924 h 1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594" h="16571">
                  <a:moveTo>
                    <a:pt x="0" y="16571"/>
                  </a:moveTo>
                  <a:cubicBezTo>
                    <a:pt x="928022" y="0"/>
                    <a:pt x="509476" y="2924"/>
                    <a:pt x="1255594" y="2924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7543800" y="3048000"/>
              <a:ext cx="859809" cy="120512"/>
            </a:xfrm>
            <a:custGeom>
              <a:avLst/>
              <a:gdLst>
                <a:gd name="connsiteX0" fmla="*/ 0 w 859809"/>
                <a:gd name="connsiteY0" fmla="*/ 65921 h 120512"/>
                <a:gd name="connsiteX1" fmla="*/ 68238 w 859809"/>
                <a:gd name="connsiteY1" fmla="*/ 79568 h 120512"/>
                <a:gd name="connsiteX2" fmla="*/ 150125 w 859809"/>
                <a:gd name="connsiteY2" fmla="*/ 106864 h 120512"/>
                <a:gd name="connsiteX3" fmla="*/ 696035 w 859809"/>
                <a:gd name="connsiteY3" fmla="*/ 120512 h 120512"/>
                <a:gd name="connsiteX4" fmla="*/ 736979 w 859809"/>
                <a:gd name="connsiteY4" fmla="*/ 106864 h 120512"/>
                <a:gd name="connsiteX5" fmla="*/ 818865 w 859809"/>
                <a:gd name="connsiteY5" fmla="*/ 52273 h 120512"/>
                <a:gd name="connsiteX6" fmla="*/ 859809 w 859809"/>
                <a:gd name="connsiteY6" fmla="*/ 38625 h 120512"/>
                <a:gd name="connsiteX7" fmla="*/ 559558 w 859809"/>
                <a:gd name="connsiteY7" fmla="*/ 11330 h 120512"/>
                <a:gd name="connsiteX8" fmla="*/ 313898 w 859809"/>
                <a:gd name="connsiteY8" fmla="*/ 24977 h 120512"/>
                <a:gd name="connsiteX9" fmla="*/ 218364 w 859809"/>
                <a:gd name="connsiteY9" fmla="*/ 52273 h 12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809" h="120512">
                  <a:moveTo>
                    <a:pt x="0" y="65921"/>
                  </a:moveTo>
                  <a:cubicBezTo>
                    <a:pt x="22746" y="70470"/>
                    <a:pt x="45859" y="73465"/>
                    <a:pt x="68238" y="79568"/>
                  </a:cubicBezTo>
                  <a:cubicBezTo>
                    <a:pt x="95996" y="87138"/>
                    <a:pt x="121362" y="106145"/>
                    <a:pt x="150125" y="106864"/>
                  </a:cubicBezTo>
                  <a:lnTo>
                    <a:pt x="696035" y="120512"/>
                  </a:lnTo>
                  <a:cubicBezTo>
                    <a:pt x="709683" y="115963"/>
                    <a:pt x="724403" y="113851"/>
                    <a:pt x="736979" y="106864"/>
                  </a:cubicBezTo>
                  <a:cubicBezTo>
                    <a:pt x="765656" y="90932"/>
                    <a:pt x="787743" y="62647"/>
                    <a:pt x="818865" y="52273"/>
                  </a:cubicBezTo>
                  <a:lnTo>
                    <a:pt x="859809" y="38625"/>
                  </a:lnTo>
                  <a:cubicBezTo>
                    <a:pt x="743933" y="0"/>
                    <a:pt x="790022" y="11330"/>
                    <a:pt x="559558" y="11330"/>
                  </a:cubicBezTo>
                  <a:cubicBezTo>
                    <a:pt x="477545" y="11330"/>
                    <a:pt x="395785" y="20428"/>
                    <a:pt x="313898" y="24977"/>
                  </a:cubicBezTo>
                  <a:cubicBezTo>
                    <a:pt x="227696" y="53712"/>
                    <a:pt x="260784" y="52273"/>
                    <a:pt x="218364" y="52273"/>
                  </a:cubicBezTo>
                </a:path>
              </a:pathLst>
            </a:custGeom>
            <a:solidFill>
              <a:srgbClr val="D6B836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0" y="4572000"/>
            <a:ext cx="1828800" cy="1143000"/>
            <a:chOff x="0" y="4572000"/>
            <a:chExt cx="1828800" cy="1143000"/>
          </a:xfrm>
        </p:grpSpPr>
        <p:sp>
          <p:nvSpPr>
            <p:cNvPr id="27" name="Flowchart: Connector 26"/>
            <p:cNvSpPr/>
            <p:nvPr/>
          </p:nvSpPr>
          <p:spPr>
            <a:xfrm>
              <a:off x="304800" y="4572000"/>
              <a:ext cx="1143000" cy="1143000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>
              <a:off x="0" y="4953000"/>
              <a:ext cx="1828800" cy="457200"/>
            </a:xfrm>
            <a:prstGeom prst="arc">
              <a:avLst>
                <a:gd name="adj1" fmla="val 208094"/>
                <a:gd name="adj2" fmla="val 189242"/>
              </a:avLst>
            </a:prstGeom>
            <a:ln w="857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2362200" y="5092827"/>
            <a:ext cx="1371600" cy="1771997"/>
            <a:chOff x="2362200" y="5092827"/>
            <a:chExt cx="1371600" cy="1771997"/>
          </a:xfrm>
        </p:grpSpPr>
        <p:sp>
          <p:nvSpPr>
            <p:cNvPr id="28" name="Oval 27"/>
            <p:cNvSpPr/>
            <p:nvPr/>
          </p:nvSpPr>
          <p:spPr>
            <a:xfrm>
              <a:off x="2362200" y="5334000"/>
              <a:ext cx="1371600" cy="1295400"/>
            </a:xfrm>
            <a:prstGeom prst="ellipse">
              <a:avLst/>
            </a:prstGeom>
            <a:solidFill>
              <a:srgbClr val="1EEE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783537" y="5092827"/>
              <a:ext cx="570935" cy="1771997"/>
            </a:xfrm>
            <a:custGeom>
              <a:avLst/>
              <a:gdLst>
                <a:gd name="connsiteX0" fmla="*/ 178027 w 570935"/>
                <a:gd name="connsiteY0" fmla="*/ 11436 h 1771997"/>
                <a:gd name="connsiteX1" fmla="*/ 164379 w 570935"/>
                <a:gd name="connsiteY1" fmla="*/ 52379 h 1771997"/>
                <a:gd name="connsiteX2" fmla="*/ 123436 w 570935"/>
                <a:gd name="connsiteY2" fmla="*/ 79674 h 1771997"/>
                <a:gd name="connsiteX3" fmla="*/ 96141 w 570935"/>
                <a:gd name="connsiteY3" fmla="*/ 120618 h 1771997"/>
                <a:gd name="connsiteX4" fmla="*/ 82493 w 570935"/>
                <a:gd name="connsiteY4" fmla="*/ 434516 h 1771997"/>
                <a:gd name="connsiteX5" fmla="*/ 55197 w 570935"/>
                <a:gd name="connsiteY5" fmla="*/ 530051 h 1771997"/>
                <a:gd name="connsiteX6" fmla="*/ 27902 w 570935"/>
                <a:gd name="connsiteY6" fmla="*/ 625585 h 1771997"/>
                <a:gd name="connsiteX7" fmla="*/ 27902 w 570935"/>
                <a:gd name="connsiteY7" fmla="*/ 1703758 h 1771997"/>
                <a:gd name="connsiteX8" fmla="*/ 55197 w 570935"/>
                <a:gd name="connsiteY8" fmla="*/ 1744701 h 1771997"/>
                <a:gd name="connsiteX9" fmla="*/ 137084 w 570935"/>
                <a:gd name="connsiteY9" fmla="*/ 1771997 h 1771997"/>
                <a:gd name="connsiteX10" fmla="*/ 328153 w 570935"/>
                <a:gd name="connsiteY10" fmla="*/ 1758349 h 1771997"/>
                <a:gd name="connsiteX11" fmla="*/ 369096 w 570935"/>
                <a:gd name="connsiteY11" fmla="*/ 1731054 h 1771997"/>
                <a:gd name="connsiteX12" fmla="*/ 410039 w 570935"/>
                <a:gd name="connsiteY12" fmla="*/ 1717406 h 1771997"/>
                <a:gd name="connsiteX13" fmla="*/ 450982 w 570935"/>
                <a:gd name="connsiteY13" fmla="*/ 1471746 h 1771997"/>
                <a:gd name="connsiteX14" fmla="*/ 437335 w 570935"/>
                <a:gd name="connsiteY14" fmla="*/ 1430803 h 1771997"/>
                <a:gd name="connsiteX15" fmla="*/ 464630 w 570935"/>
                <a:gd name="connsiteY15" fmla="*/ 1389860 h 1771997"/>
                <a:gd name="connsiteX16" fmla="*/ 478278 w 570935"/>
                <a:gd name="connsiteY16" fmla="*/ 1335269 h 1771997"/>
                <a:gd name="connsiteX17" fmla="*/ 491926 w 570935"/>
                <a:gd name="connsiteY17" fmla="*/ 1294325 h 1771997"/>
                <a:gd name="connsiteX18" fmla="*/ 478278 w 570935"/>
                <a:gd name="connsiteY18" fmla="*/ 843949 h 1771997"/>
                <a:gd name="connsiteX19" fmla="*/ 437335 w 570935"/>
                <a:gd name="connsiteY19" fmla="*/ 707472 h 1771997"/>
                <a:gd name="connsiteX20" fmla="*/ 423687 w 570935"/>
                <a:gd name="connsiteY20" fmla="*/ 666528 h 1771997"/>
                <a:gd name="connsiteX21" fmla="*/ 328153 w 570935"/>
                <a:gd name="connsiteY21" fmla="*/ 25083 h 1771997"/>
                <a:gd name="connsiteX22" fmla="*/ 287209 w 570935"/>
                <a:gd name="connsiteY22" fmla="*/ 11436 h 1771997"/>
                <a:gd name="connsiteX23" fmla="*/ 109788 w 570935"/>
                <a:gd name="connsiteY23" fmla="*/ 25083 h 1771997"/>
                <a:gd name="connsiteX24" fmla="*/ 82493 w 570935"/>
                <a:gd name="connsiteY24" fmla="*/ 106970 h 1771997"/>
                <a:gd name="connsiteX25" fmla="*/ 68845 w 570935"/>
                <a:gd name="connsiteY25" fmla="*/ 147913 h 1771997"/>
                <a:gd name="connsiteX26" fmla="*/ 55197 w 570935"/>
                <a:gd name="connsiteY26" fmla="*/ 188857 h 1771997"/>
                <a:gd name="connsiteX27" fmla="*/ 41550 w 570935"/>
                <a:gd name="connsiteY27" fmla="*/ 284391 h 177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0935" h="1771997">
                  <a:moveTo>
                    <a:pt x="178027" y="11436"/>
                  </a:moveTo>
                  <a:cubicBezTo>
                    <a:pt x="173478" y="25084"/>
                    <a:pt x="173366" y="41146"/>
                    <a:pt x="164379" y="52379"/>
                  </a:cubicBezTo>
                  <a:cubicBezTo>
                    <a:pt x="154132" y="65187"/>
                    <a:pt x="135034" y="68076"/>
                    <a:pt x="123436" y="79674"/>
                  </a:cubicBezTo>
                  <a:cubicBezTo>
                    <a:pt x="111838" y="91273"/>
                    <a:pt x="105239" y="106970"/>
                    <a:pt x="96141" y="120618"/>
                  </a:cubicBezTo>
                  <a:cubicBezTo>
                    <a:pt x="91592" y="225251"/>
                    <a:pt x="90230" y="330071"/>
                    <a:pt x="82493" y="434516"/>
                  </a:cubicBezTo>
                  <a:cubicBezTo>
                    <a:pt x="80360" y="463315"/>
                    <a:pt x="63269" y="501799"/>
                    <a:pt x="55197" y="530051"/>
                  </a:cubicBezTo>
                  <a:cubicBezTo>
                    <a:pt x="20926" y="650001"/>
                    <a:pt x="60623" y="527424"/>
                    <a:pt x="27902" y="625585"/>
                  </a:cubicBezTo>
                  <a:cubicBezTo>
                    <a:pt x="11674" y="1063741"/>
                    <a:pt x="0" y="1192221"/>
                    <a:pt x="27902" y="1703758"/>
                  </a:cubicBezTo>
                  <a:cubicBezTo>
                    <a:pt x="28795" y="1720136"/>
                    <a:pt x="41288" y="1736008"/>
                    <a:pt x="55197" y="1744701"/>
                  </a:cubicBezTo>
                  <a:cubicBezTo>
                    <a:pt x="79596" y="1759950"/>
                    <a:pt x="137084" y="1771997"/>
                    <a:pt x="137084" y="1771997"/>
                  </a:cubicBezTo>
                  <a:cubicBezTo>
                    <a:pt x="200774" y="1767448"/>
                    <a:pt x="265273" y="1769445"/>
                    <a:pt x="328153" y="1758349"/>
                  </a:cubicBezTo>
                  <a:cubicBezTo>
                    <a:pt x="344306" y="1755499"/>
                    <a:pt x="354425" y="1738389"/>
                    <a:pt x="369096" y="1731054"/>
                  </a:cubicBezTo>
                  <a:cubicBezTo>
                    <a:pt x="381963" y="1724620"/>
                    <a:pt x="396391" y="1721955"/>
                    <a:pt x="410039" y="1717406"/>
                  </a:cubicBezTo>
                  <a:cubicBezTo>
                    <a:pt x="454658" y="1583550"/>
                    <a:pt x="434946" y="1664192"/>
                    <a:pt x="450982" y="1471746"/>
                  </a:cubicBezTo>
                  <a:cubicBezTo>
                    <a:pt x="446433" y="1458098"/>
                    <a:pt x="434970" y="1444993"/>
                    <a:pt x="437335" y="1430803"/>
                  </a:cubicBezTo>
                  <a:cubicBezTo>
                    <a:pt x="440032" y="1414624"/>
                    <a:pt x="458169" y="1404936"/>
                    <a:pt x="464630" y="1389860"/>
                  </a:cubicBezTo>
                  <a:cubicBezTo>
                    <a:pt x="472019" y="1372620"/>
                    <a:pt x="473125" y="1353304"/>
                    <a:pt x="478278" y="1335269"/>
                  </a:cubicBezTo>
                  <a:cubicBezTo>
                    <a:pt x="482230" y="1321436"/>
                    <a:pt x="487377" y="1307973"/>
                    <a:pt x="491926" y="1294325"/>
                  </a:cubicBezTo>
                  <a:cubicBezTo>
                    <a:pt x="487377" y="1144200"/>
                    <a:pt x="486385" y="993924"/>
                    <a:pt x="478278" y="843949"/>
                  </a:cubicBezTo>
                  <a:cubicBezTo>
                    <a:pt x="476947" y="819333"/>
                    <a:pt x="440963" y="718357"/>
                    <a:pt x="437335" y="707472"/>
                  </a:cubicBezTo>
                  <a:lnTo>
                    <a:pt x="423687" y="666528"/>
                  </a:lnTo>
                  <a:cubicBezTo>
                    <a:pt x="420680" y="537226"/>
                    <a:pt x="570935" y="106004"/>
                    <a:pt x="328153" y="25083"/>
                  </a:cubicBezTo>
                  <a:lnTo>
                    <a:pt x="287209" y="11436"/>
                  </a:lnTo>
                  <a:cubicBezTo>
                    <a:pt x="228069" y="15985"/>
                    <a:pt x="163538" y="0"/>
                    <a:pt x="109788" y="25083"/>
                  </a:cubicBezTo>
                  <a:cubicBezTo>
                    <a:pt x="83715" y="37250"/>
                    <a:pt x="91591" y="79674"/>
                    <a:pt x="82493" y="106970"/>
                  </a:cubicBezTo>
                  <a:lnTo>
                    <a:pt x="68845" y="147913"/>
                  </a:lnTo>
                  <a:lnTo>
                    <a:pt x="55197" y="188857"/>
                  </a:lnTo>
                  <a:lnTo>
                    <a:pt x="41550" y="284391"/>
                  </a:ln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514600" y="5562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Uranus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81600" y="4724400"/>
            <a:ext cx="1447800" cy="1524000"/>
            <a:chOff x="5181600" y="4724400"/>
            <a:chExt cx="1447800" cy="1524000"/>
          </a:xfrm>
        </p:grpSpPr>
        <p:sp>
          <p:nvSpPr>
            <p:cNvPr id="34" name="Oval 33"/>
            <p:cNvSpPr/>
            <p:nvPr/>
          </p:nvSpPr>
          <p:spPr>
            <a:xfrm>
              <a:off x="5181600" y="4724400"/>
              <a:ext cx="1447800" cy="1524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943600" y="5562600"/>
              <a:ext cx="413347" cy="253437"/>
            </a:xfrm>
            <a:custGeom>
              <a:avLst/>
              <a:gdLst>
                <a:gd name="connsiteX0" fmla="*/ 382730 w 413347"/>
                <a:gd name="connsiteY0" fmla="*/ 46284 h 253437"/>
                <a:gd name="connsiteX1" fmla="*/ 123423 w 413347"/>
                <a:gd name="connsiteY1" fmla="*/ 32637 h 253437"/>
                <a:gd name="connsiteX2" fmla="*/ 41536 w 413347"/>
                <a:gd name="connsiteY2" fmla="*/ 59932 h 253437"/>
                <a:gd name="connsiteX3" fmla="*/ 593 w 413347"/>
                <a:gd name="connsiteY3" fmla="*/ 141819 h 253437"/>
                <a:gd name="connsiteX4" fmla="*/ 14241 w 413347"/>
                <a:gd name="connsiteY4" fmla="*/ 196410 h 253437"/>
                <a:gd name="connsiteX5" fmla="*/ 96127 w 413347"/>
                <a:gd name="connsiteY5" fmla="*/ 223705 h 253437"/>
                <a:gd name="connsiteX6" fmla="*/ 137070 w 413347"/>
                <a:gd name="connsiteY6" fmla="*/ 251001 h 253437"/>
                <a:gd name="connsiteX7" fmla="*/ 382730 w 413347"/>
                <a:gd name="connsiteY7" fmla="*/ 237353 h 253437"/>
                <a:gd name="connsiteX8" fmla="*/ 410026 w 413347"/>
                <a:gd name="connsiteY8" fmla="*/ 196410 h 253437"/>
                <a:gd name="connsiteX9" fmla="*/ 396378 w 413347"/>
                <a:gd name="connsiteY9" fmla="*/ 87228 h 253437"/>
                <a:gd name="connsiteX10" fmla="*/ 355435 w 413347"/>
                <a:gd name="connsiteY10" fmla="*/ 73580 h 253437"/>
                <a:gd name="connsiteX11" fmla="*/ 328139 w 413347"/>
                <a:gd name="connsiteY11" fmla="*/ 46284 h 2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347" h="253437">
                  <a:moveTo>
                    <a:pt x="382730" y="46284"/>
                  </a:moveTo>
                  <a:cubicBezTo>
                    <a:pt x="267018" y="0"/>
                    <a:pt x="308141" y="4929"/>
                    <a:pt x="123423" y="32637"/>
                  </a:cubicBezTo>
                  <a:cubicBezTo>
                    <a:pt x="94969" y="36905"/>
                    <a:pt x="41536" y="59932"/>
                    <a:pt x="41536" y="59932"/>
                  </a:cubicBezTo>
                  <a:cubicBezTo>
                    <a:pt x="27735" y="80633"/>
                    <a:pt x="593" y="113567"/>
                    <a:pt x="593" y="141819"/>
                  </a:cubicBezTo>
                  <a:cubicBezTo>
                    <a:pt x="593" y="160576"/>
                    <a:pt x="0" y="184203"/>
                    <a:pt x="14241" y="196410"/>
                  </a:cubicBezTo>
                  <a:cubicBezTo>
                    <a:pt x="36086" y="215134"/>
                    <a:pt x="72188" y="207745"/>
                    <a:pt x="96127" y="223705"/>
                  </a:cubicBezTo>
                  <a:lnTo>
                    <a:pt x="137070" y="251001"/>
                  </a:lnTo>
                  <a:cubicBezTo>
                    <a:pt x="218957" y="246452"/>
                    <a:pt x="302310" y="253437"/>
                    <a:pt x="382730" y="237353"/>
                  </a:cubicBezTo>
                  <a:cubicBezTo>
                    <a:pt x="398814" y="234136"/>
                    <a:pt x="408541" y="212745"/>
                    <a:pt x="410026" y="196410"/>
                  </a:cubicBezTo>
                  <a:cubicBezTo>
                    <a:pt x="413347" y="159883"/>
                    <a:pt x="411274" y="120744"/>
                    <a:pt x="396378" y="87228"/>
                  </a:cubicBezTo>
                  <a:cubicBezTo>
                    <a:pt x="390535" y="74082"/>
                    <a:pt x="367771" y="80982"/>
                    <a:pt x="355435" y="73580"/>
                  </a:cubicBezTo>
                  <a:cubicBezTo>
                    <a:pt x="344401" y="66960"/>
                    <a:pt x="337238" y="55383"/>
                    <a:pt x="328139" y="4628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334000" y="5105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8153400" y="5029200"/>
            <a:ext cx="228600" cy="228600"/>
          </a:xfrm>
          <a:prstGeom prst="ellipse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001000" y="5334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40" name="Oval 39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2672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0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</p:childTnLst>
        </p:cTn>
      </p:par>
    </p:tnLst>
    <p:bldLst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9050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96200" y="3581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grpSp>
        <p:nvGrpSpPr>
          <p:cNvPr id="2" name="Group 43"/>
          <p:cNvGrpSpPr/>
          <p:nvPr/>
        </p:nvGrpSpPr>
        <p:grpSpPr>
          <a:xfrm>
            <a:off x="7086600" y="1371600"/>
            <a:ext cx="2057400" cy="2209800"/>
            <a:chOff x="7086600" y="1371600"/>
            <a:chExt cx="2057400" cy="2209800"/>
          </a:xfrm>
        </p:grpSpPr>
        <p:sp>
          <p:nvSpPr>
            <p:cNvPr id="17" name="Oval 16"/>
            <p:cNvSpPr/>
            <p:nvPr/>
          </p:nvSpPr>
          <p:spPr>
            <a:xfrm>
              <a:off x="7086600" y="1371600"/>
              <a:ext cx="2057400" cy="22098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8152878" y="2593075"/>
              <a:ext cx="506627" cy="302687"/>
            </a:xfrm>
            <a:custGeom>
              <a:avLst/>
              <a:gdLst>
                <a:gd name="connsiteX0" fmla="*/ 499803 w 506627"/>
                <a:gd name="connsiteY0" fmla="*/ 95534 h 302687"/>
                <a:gd name="connsiteX1" fmla="*/ 431564 w 506627"/>
                <a:gd name="connsiteY1" fmla="*/ 0 h 302687"/>
                <a:gd name="connsiteX2" fmla="*/ 49426 w 506627"/>
                <a:gd name="connsiteY2" fmla="*/ 13647 h 302687"/>
                <a:gd name="connsiteX3" fmla="*/ 8483 w 506627"/>
                <a:gd name="connsiteY3" fmla="*/ 27295 h 302687"/>
                <a:gd name="connsiteX4" fmla="*/ 22131 w 506627"/>
                <a:gd name="connsiteY4" fmla="*/ 232012 h 302687"/>
                <a:gd name="connsiteX5" fmla="*/ 63074 w 506627"/>
                <a:gd name="connsiteY5" fmla="*/ 259307 h 302687"/>
                <a:gd name="connsiteX6" fmla="*/ 158609 w 506627"/>
                <a:gd name="connsiteY6" fmla="*/ 286603 h 302687"/>
                <a:gd name="connsiteX7" fmla="*/ 199552 w 506627"/>
                <a:gd name="connsiteY7" fmla="*/ 300250 h 302687"/>
                <a:gd name="connsiteX8" fmla="*/ 445212 w 506627"/>
                <a:gd name="connsiteY8" fmla="*/ 286603 h 302687"/>
                <a:gd name="connsiteX9" fmla="*/ 472507 w 506627"/>
                <a:gd name="connsiteY9" fmla="*/ 245659 h 302687"/>
                <a:gd name="connsiteX10" fmla="*/ 499803 w 506627"/>
                <a:gd name="connsiteY10" fmla="*/ 95534 h 30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6627" h="302687">
                  <a:moveTo>
                    <a:pt x="499803" y="95534"/>
                  </a:moveTo>
                  <a:cubicBezTo>
                    <a:pt x="492979" y="54591"/>
                    <a:pt x="499803" y="22745"/>
                    <a:pt x="431564" y="0"/>
                  </a:cubicBezTo>
                  <a:cubicBezTo>
                    <a:pt x="304185" y="4549"/>
                    <a:pt x="176622" y="5441"/>
                    <a:pt x="49426" y="13647"/>
                  </a:cubicBezTo>
                  <a:cubicBezTo>
                    <a:pt x="35070" y="14573"/>
                    <a:pt x="10267" y="13020"/>
                    <a:pt x="8483" y="27295"/>
                  </a:cubicBezTo>
                  <a:cubicBezTo>
                    <a:pt x="0" y="95157"/>
                    <a:pt x="6467" y="165440"/>
                    <a:pt x="22131" y="232012"/>
                  </a:cubicBezTo>
                  <a:cubicBezTo>
                    <a:pt x="25888" y="247978"/>
                    <a:pt x="48403" y="251972"/>
                    <a:pt x="63074" y="259307"/>
                  </a:cubicBezTo>
                  <a:cubicBezTo>
                    <a:pt x="84889" y="270214"/>
                    <a:pt x="138203" y="280773"/>
                    <a:pt x="158609" y="286603"/>
                  </a:cubicBezTo>
                  <a:cubicBezTo>
                    <a:pt x="172441" y="290555"/>
                    <a:pt x="185904" y="295701"/>
                    <a:pt x="199552" y="300250"/>
                  </a:cubicBezTo>
                  <a:cubicBezTo>
                    <a:pt x="281439" y="295701"/>
                    <a:pt x="364792" y="302687"/>
                    <a:pt x="445212" y="286603"/>
                  </a:cubicBezTo>
                  <a:cubicBezTo>
                    <a:pt x="461296" y="283386"/>
                    <a:pt x="465172" y="260330"/>
                    <a:pt x="472507" y="245659"/>
                  </a:cubicBezTo>
                  <a:cubicBezTo>
                    <a:pt x="497664" y="195344"/>
                    <a:pt x="506627" y="136477"/>
                    <a:pt x="499803" y="95534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315200" y="1752600"/>
              <a:ext cx="1569493" cy="76201"/>
            </a:xfrm>
            <a:custGeom>
              <a:avLst/>
              <a:gdLst>
                <a:gd name="connsiteX0" fmla="*/ 0 w 1596789"/>
                <a:gd name="connsiteY0" fmla="*/ 44475 h 44475"/>
                <a:gd name="connsiteX1" fmla="*/ 68239 w 1596789"/>
                <a:gd name="connsiteY1" fmla="*/ 30827 h 44475"/>
                <a:gd name="connsiteX2" fmla="*/ 682389 w 1596789"/>
                <a:gd name="connsiteY2" fmla="*/ 30827 h 44475"/>
                <a:gd name="connsiteX3" fmla="*/ 1596789 w 1596789"/>
                <a:gd name="connsiteY3" fmla="*/ 17179 h 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6789" h="44475">
                  <a:moveTo>
                    <a:pt x="0" y="44475"/>
                  </a:moveTo>
                  <a:cubicBezTo>
                    <a:pt x="22746" y="39926"/>
                    <a:pt x="45080" y="32150"/>
                    <a:pt x="68239" y="30827"/>
                  </a:cubicBezTo>
                  <a:cubicBezTo>
                    <a:pt x="454143" y="8775"/>
                    <a:pt x="387438" y="11163"/>
                    <a:pt x="682389" y="30827"/>
                  </a:cubicBezTo>
                  <a:cubicBezTo>
                    <a:pt x="1113955" y="0"/>
                    <a:pt x="809605" y="17179"/>
                    <a:pt x="1596789" y="17179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124131" y="2180242"/>
              <a:ext cx="1978926" cy="217400"/>
            </a:xfrm>
            <a:custGeom>
              <a:avLst/>
              <a:gdLst>
                <a:gd name="connsiteX0" fmla="*/ 0 w 1978926"/>
                <a:gd name="connsiteY0" fmla="*/ 17048 h 217400"/>
                <a:gd name="connsiteX1" fmla="*/ 1815153 w 1978926"/>
                <a:gd name="connsiteY1" fmla="*/ 17048 h 217400"/>
                <a:gd name="connsiteX2" fmla="*/ 1856096 w 1978926"/>
                <a:gd name="connsiteY2" fmla="*/ 3400 h 217400"/>
                <a:gd name="connsiteX3" fmla="*/ 1978926 w 1978926"/>
                <a:gd name="connsiteY3" fmla="*/ 3400 h 21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8926" h="217400">
                  <a:moveTo>
                    <a:pt x="0" y="17048"/>
                  </a:moveTo>
                  <a:cubicBezTo>
                    <a:pt x="601101" y="217400"/>
                    <a:pt x="64274" y="43377"/>
                    <a:pt x="1815153" y="17048"/>
                  </a:cubicBezTo>
                  <a:cubicBezTo>
                    <a:pt x="1829537" y="16832"/>
                    <a:pt x="1841760" y="4595"/>
                    <a:pt x="1856096" y="3400"/>
                  </a:cubicBezTo>
                  <a:cubicBezTo>
                    <a:pt x="1896898" y="0"/>
                    <a:pt x="1937983" y="3400"/>
                    <a:pt x="1978926" y="3400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096836" y="2616964"/>
              <a:ext cx="2033516" cy="75721"/>
            </a:xfrm>
            <a:custGeom>
              <a:avLst/>
              <a:gdLst>
                <a:gd name="connsiteX0" fmla="*/ 0 w 2033516"/>
                <a:gd name="connsiteY0" fmla="*/ 44349 h 75721"/>
                <a:gd name="connsiteX1" fmla="*/ 1078173 w 2033516"/>
                <a:gd name="connsiteY1" fmla="*/ 44349 h 75721"/>
                <a:gd name="connsiteX2" fmla="*/ 1119116 w 2033516"/>
                <a:gd name="connsiteY2" fmla="*/ 17054 h 75721"/>
                <a:gd name="connsiteX3" fmla="*/ 1160060 w 2033516"/>
                <a:gd name="connsiteY3" fmla="*/ 3406 h 75721"/>
                <a:gd name="connsiteX4" fmla="*/ 1610436 w 2033516"/>
                <a:gd name="connsiteY4" fmla="*/ 17054 h 75721"/>
                <a:gd name="connsiteX5" fmla="*/ 1678674 w 2033516"/>
                <a:gd name="connsiteY5" fmla="*/ 71645 h 75721"/>
                <a:gd name="connsiteX6" fmla="*/ 2033516 w 2033516"/>
                <a:gd name="connsiteY6" fmla="*/ 71645 h 7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16" h="75721">
                  <a:moveTo>
                    <a:pt x="0" y="44349"/>
                  </a:moveTo>
                  <a:cubicBezTo>
                    <a:pt x="418780" y="57040"/>
                    <a:pt x="635824" y="71431"/>
                    <a:pt x="1078173" y="44349"/>
                  </a:cubicBezTo>
                  <a:cubicBezTo>
                    <a:pt x="1094545" y="43347"/>
                    <a:pt x="1104445" y="24389"/>
                    <a:pt x="1119116" y="17054"/>
                  </a:cubicBezTo>
                  <a:cubicBezTo>
                    <a:pt x="1131983" y="10620"/>
                    <a:pt x="1146412" y="7955"/>
                    <a:pt x="1160060" y="3406"/>
                  </a:cubicBezTo>
                  <a:cubicBezTo>
                    <a:pt x="1310185" y="7955"/>
                    <a:pt x="1461213" y="0"/>
                    <a:pt x="1610436" y="17054"/>
                  </a:cubicBezTo>
                  <a:cubicBezTo>
                    <a:pt x="2016977" y="63516"/>
                    <a:pt x="1296546" y="58468"/>
                    <a:pt x="1678674" y="71645"/>
                  </a:cubicBezTo>
                  <a:cubicBezTo>
                    <a:pt x="1796884" y="75721"/>
                    <a:pt x="1915235" y="71645"/>
                    <a:pt x="2033516" y="7164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7137779" y="2961564"/>
              <a:ext cx="1869743" cy="57396"/>
            </a:xfrm>
            <a:custGeom>
              <a:avLst/>
              <a:gdLst>
                <a:gd name="connsiteX0" fmla="*/ 0 w 1869743"/>
                <a:gd name="connsiteY0" fmla="*/ 0 h 57396"/>
                <a:gd name="connsiteX1" fmla="*/ 382137 w 1869743"/>
                <a:gd name="connsiteY1" fmla="*/ 13648 h 57396"/>
                <a:gd name="connsiteX2" fmla="*/ 545911 w 1869743"/>
                <a:gd name="connsiteY2" fmla="*/ 40943 h 57396"/>
                <a:gd name="connsiteX3" fmla="*/ 1869743 w 1869743"/>
                <a:gd name="connsiteY3" fmla="*/ 54591 h 5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743" h="57396">
                  <a:moveTo>
                    <a:pt x="0" y="0"/>
                  </a:moveTo>
                  <a:cubicBezTo>
                    <a:pt x="127379" y="4549"/>
                    <a:pt x="254910" y="5937"/>
                    <a:pt x="382137" y="13648"/>
                  </a:cubicBezTo>
                  <a:cubicBezTo>
                    <a:pt x="620215" y="28077"/>
                    <a:pt x="235631" y="31681"/>
                    <a:pt x="545911" y="40943"/>
                  </a:cubicBezTo>
                  <a:cubicBezTo>
                    <a:pt x="1097098" y="57396"/>
                    <a:pt x="1360598" y="54591"/>
                    <a:pt x="1869743" y="54591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543799" y="3327130"/>
              <a:ext cx="1190767" cy="45719"/>
            </a:xfrm>
            <a:custGeom>
              <a:avLst/>
              <a:gdLst>
                <a:gd name="connsiteX0" fmla="*/ 0 w 1255594"/>
                <a:gd name="connsiteY0" fmla="*/ 16571 h 16571"/>
                <a:gd name="connsiteX1" fmla="*/ 1255594 w 1255594"/>
                <a:gd name="connsiteY1" fmla="*/ 2924 h 1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594" h="16571">
                  <a:moveTo>
                    <a:pt x="0" y="16571"/>
                  </a:moveTo>
                  <a:cubicBezTo>
                    <a:pt x="928022" y="0"/>
                    <a:pt x="509476" y="2924"/>
                    <a:pt x="1255594" y="2924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7543800" y="3048000"/>
              <a:ext cx="859809" cy="120512"/>
            </a:xfrm>
            <a:custGeom>
              <a:avLst/>
              <a:gdLst>
                <a:gd name="connsiteX0" fmla="*/ 0 w 859809"/>
                <a:gd name="connsiteY0" fmla="*/ 65921 h 120512"/>
                <a:gd name="connsiteX1" fmla="*/ 68238 w 859809"/>
                <a:gd name="connsiteY1" fmla="*/ 79568 h 120512"/>
                <a:gd name="connsiteX2" fmla="*/ 150125 w 859809"/>
                <a:gd name="connsiteY2" fmla="*/ 106864 h 120512"/>
                <a:gd name="connsiteX3" fmla="*/ 696035 w 859809"/>
                <a:gd name="connsiteY3" fmla="*/ 120512 h 120512"/>
                <a:gd name="connsiteX4" fmla="*/ 736979 w 859809"/>
                <a:gd name="connsiteY4" fmla="*/ 106864 h 120512"/>
                <a:gd name="connsiteX5" fmla="*/ 818865 w 859809"/>
                <a:gd name="connsiteY5" fmla="*/ 52273 h 120512"/>
                <a:gd name="connsiteX6" fmla="*/ 859809 w 859809"/>
                <a:gd name="connsiteY6" fmla="*/ 38625 h 120512"/>
                <a:gd name="connsiteX7" fmla="*/ 559558 w 859809"/>
                <a:gd name="connsiteY7" fmla="*/ 11330 h 120512"/>
                <a:gd name="connsiteX8" fmla="*/ 313898 w 859809"/>
                <a:gd name="connsiteY8" fmla="*/ 24977 h 120512"/>
                <a:gd name="connsiteX9" fmla="*/ 218364 w 859809"/>
                <a:gd name="connsiteY9" fmla="*/ 52273 h 12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809" h="120512">
                  <a:moveTo>
                    <a:pt x="0" y="65921"/>
                  </a:moveTo>
                  <a:cubicBezTo>
                    <a:pt x="22746" y="70470"/>
                    <a:pt x="45859" y="73465"/>
                    <a:pt x="68238" y="79568"/>
                  </a:cubicBezTo>
                  <a:cubicBezTo>
                    <a:pt x="95996" y="87138"/>
                    <a:pt x="121362" y="106145"/>
                    <a:pt x="150125" y="106864"/>
                  </a:cubicBezTo>
                  <a:lnTo>
                    <a:pt x="696035" y="120512"/>
                  </a:lnTo>
                  <a:cubicBezTo>
                    <a:pt x="709683" y="115963"/>
                    <a:pt x="724403" y="113851"/>
                    <a:pt x="736979" y="106864"/>
                  </a:cubicBezTo>
                  <a:cubicBezTo>
                    <a:pt x="765656" y="90932"/>
                    <a:pt x="787743" y="62647"/>
                    <a:pt x="818865" y="52273"/>
                  </a:cubicBezTo>
                  <a:lnTo>
                    <a:pt x="859809" y="38625"/>
                  </a:lnTo>
                  <a:cubicBezTo>
                    <a:pt x="743933" y="0"/>
                    <a:pt x="790022" y="11330"/>
                    <a:pt x="559558" y="11330"/>
                  </a:cubicBezTo>
                  <a:cubicBezTo>
                    <a:pt x="477545" y="11330"/>
                    <a:pt x="395785" y="20428"/>
                    <a:pt x="313898" y="24977"/>
                  </a:cubicBezTo>
                  <a:cubicBezTo>
                    <a:pt x="227696" y="53712"/>
                    <a:pt x="260784" y="52273"/>
                    <a:pt x="218364" y="52273"/>
                  </a:cubicBezTo>
                </a:path>
              </a:pathLst>
            </a:custGeom>
            <a:solidFill>
              <a:srgbClr val="D6B836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44"/>
          <p:cNvGrpSpPr/>
          <p:nvPr/>
        </p:nvGrpSpPr>
        <p:grpSpPr>
          <a:xfrm>
            <a:off x="0" y="4572000"/>
            <a:ext cx="1828800" cy="1143000"/>
            <a:chOff x="0" y="4572000"/>
            <a:chExt cx="1828800" cy="1143000"/>
          </a:xfrm>
        </p:grpSpPr>
        <p:sp>
          <p:nvSpPr>
            <p:cNvPr id="27" name="Flowchart: Connector 26"/>
            <p:cNvSpPr/>
            <p:nvPr/>
          </p:nvSpPr>
          <p:spPr>
            <a:xfrm>
              <a:off x="304800" y="4572000"/>
              <a:ext cx="1143000" cy="1143000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>
              <a:off x="0" y="4953000"/>
              <a:ext cx="1828800" cy="457200"/>
            </a:xfrm>
            <a:prstGeom prst="arc">
              <a:avLst>
                <a:gd name="adj1" fmla="val 208094"/>
                <a:gd name="adj2" fmla="val 189242"/>
              </a:avLst>
            </a:prstGeom>
            <a:ln w="857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grpSp>
        <p:nvGrpSpPr>
          <p:cNvPr id="10" name="Group 45"/>
          <p:cNvGrpSpPr/>
          <p:nvPr/>
        </p:nvGrpSpPr>
        <p:grpSpPr>
          <a:xfrm>
            <a:off x="2362200" y="5092827"/>
            <a:ext cx="1371600" cy="1771997"/>
            <a:chOff x="2362200" y="5092827"/>
            <a:chExt cx="1371600" cy="1771997"/>
          </a:xfrm>
        </p:grpSpPr>
        <p:sp>
          <p:nvSpPr>
            <p:cNvPr id="28" name="Oval 27"/>
            <p:cNvSpPr/>
            <p:nvPr/>
          </p:nvSpPr>
          <p:spPr>
            <a:xfrm>
              <a:off x="2362200" y="5334000"/>
              <a:ext cx="1371600" cy="1295400"/>
            </a:xfrm>
            <a:prstGeom prst="ellipse">
              <a:avLst/>
            </a:prstGeom>
            <a:solidFill>
              <a:srgbClr val="1EEE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783537" y="5092827"/>
              <a:ext cx="570935" cy="1771997"/>
            </a:xfrm>
            <a:custGeom>
              <a:avLst/>
              <a:gdLst>
                <a:gd name="connsiteX0" fmla="*/ 178027 w 570935"/>
                <a:gd name="connsiteY0" fmla="*/ 11436 h 1771997"/>
                <a:gd name="connsiteX1" fmla="*/ 164379 w 570935"/>
                <a:gd name="connsiteY1" fmla="*/ 52379 h 1771997"/>
                <a:gd name="connsiteX2" fmla="*/ 123436 w 570935"/>
                <a:gd name="connsiteY2" fmla="*/ 79674 h 1771997"/>
                <a:gd name="connsiteX3" fmla="*/ 96141 w 570935"/>
                <a:gd name="connsiteY3" fmla="*/ 120618 h 1771997"/>
                <a:gd name="connsiteX4" fmla="*/ 82493 w 570935"/>
                <a:gd name="connsiteY4" fmla="*/ 434516 h 1771997"/>
                <a:gd name="connsiteX5" fmla="*/ 55197 w 570935"/>
                <a:gd name="connsiteY5" fmla="*/ 530051 h 1771997"/>
                <a:gd name="connsiteX6" fmla="*/ 27902 w 570935"/>
                <a:gd name="connsiteY6" fmla="*/ 625585 h 1771997"/>
                <a:gd name="connsiteX7" fmla="*/ 27902 w 570935"/>
                <a:gd name="connsiteY7" fmla="*/ 1703758 h 1771997"/>
                <a:gd name="connsiteX8" fmla="*/ 55197 w 570935"/>
                <a:gd name="connsiteY8" fmla="*/ 1744701 h 1771997"/>
                <a:gd name="connsiteX9" fmla="*/ 137084 w 570935"/>
                <a:gd name="connsiteY9" fmla="*/ 1771997 h 1771997"/>
                <a:gd name="connsiteX10" fmla="*/ 328153 w 570935"/>
                <a:gd name="connsiteY10" fmla="*/ 1758349 h 1771997"/>
                <a:gd name="connsiteX11" fmla="*/ 369096 w 570935"/>
                <a:gd name="connsiteY11" fmla="*/ 1731054 h 1771997"/>
                <a:gd name="connsiteX12" fmla="*/ 410039 w 570935"/>
                <a:gd name="connsiteY12" fmla="*/ 1717406 h 1771997"/>
                <a:gd name="connsiteX13" fmla="*/ 450982 w 570935"/>
                <a:gd name="connsiteY13" fmla="*/ 1471746 h 1771997"/>
                <a:gd name="connsiteX14" fmla="*/ 437335 w 570935"/>
                <a:gd name="connsiteY14" fmla="*/ 1430803 h 1771997"/>
                <a:gd name="connsiteX15" fmla="*/ 464630 w 570935"/>
                <a:gd name="connsiteY15" fmla="*/ 1389860 h 1771997"/>
                <a:gd name="connsiteX16" fmla="*/ 478278 w 570935"/>
                <a:gd name="connsiteY16" fmla="*/ 1335269 h 1771997"/>
                <a:gd name="connsiteX17" fmla="*/ 491926 w 570935"/>
                <a:gd name="connsiteY17" fmla="*/ 1294325 h 1771997"/>
                <a:gd name="connsiteX18" fmla="*/ 478278 w 570935"/>
                <a:gd name="connsiteY18" fmla="*/ 843949 h 1771997"/>
                <a:gd name="connsiteX19" fmla="*/ 437335 w 570935"/>
                <a:gd name="connsiteY19" fmla="*/ 707472 h 1771997"/>
                <a:gd name="connsiteX20" fmla="*/ 423687 w 570935"/>
                <a:gd name="connsiteY20" fmla="*/ 666528 h 1771997"/>
                <a:gd name="connsiteX21" fmla="*/ 328153 w 570935"/>
                <a:gd name="connsiteY21" fmla="*/ 25083 h 1771997"/>
                <a:gd name="connsiteX22" fmla="*/ 287209 w 570935"/>
                <a:gd name="connsiteY22" fmla="*/ 11436 h 1771997"/>
                <a:gd name="connsiteX23" fmla="*/ 109788 w 570935"/>
                <a:gd name="connsiteY23" fmla="*/ 25083 h 1771997"/>
                <a:gd name="connsiteX24" fmla="*/ 82493 w 570935"/>
                <a:gd name="connsiteY24" fmla="*/ 106970 h 1771997"/>
                <a:gd name="connsiteX25" fmla="*/ 68845 w 570935"/>
                <a:gd name="connsiteY25" fmla="*/ 147913 h 1771997"/>
                <a:gd name="connsiteX26" fmla="*/ 55197 w 570935"/>
                <a:gd name="connsiteY26" fmla="*/ 188857 h 1771997"/>
                <a:gd name="connsiteX27" fmla="*/ 41550 w 570935"/>
                <a:gd name="connsiteY27" fmla="*/ 284391 h 177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0935" h="1771997">
                  <a:moveTo>
                    <a:pt x="178027" y="11436"/>
                  </a:moveTo>
                  <a:cubicBezTo>
                    <a:pt x="173478" y="25084"/>
                    <a:pt x="173366" y="41146"/>
                    <a:pt x="164379" y="52379"/>
                  </a:cubicBezTo>
                  <a:cubicBezTo>
                    <a:pt x="154132" y="65187"/>
                    <a:pt x="135034" y="68076"/>
                    <a:pt x="123436" y="79674"/>
                  </a:cubicBezTo>
                  <a:cubicBezTo>
                    <a:pt x="111838" y="91273"/>
                    <a:pt x="105239" y="106970"/>
                    <a:pt x="96141" y="120618"/>
                  </a:cubicBezTo>
                  <a:cubicBezTo>
                    <a:pt x="91592" y="225251"/>
                    <a:pt x="90230" y="330071"/>
                    <a:pt x="82493" y="434516"/>
                  </a:cubicBezTo>
                  <a:cubicBezTo>
                    <a:pt x="80360" y="463315"/>
                    <a:pt x="63269" y="501799"/>
                    <a:pt x="55197" y="530051"/>
                  </a:cubicBezTo>
                  <a:cubicBezTo>
                    <a:pt x="20926" y="650001"/>
                    <a:pt x="60623" y="527424"/>
                    <a:pt x="27902" y="625585"/>
                  </a:cubicBezTo>
                  <a:cubicBezTo>
                    <a:pt x="11674" y="1063741"/>
                    <a:pt x="0" y="1192221"/>
                    <a:pt x="27902" y="1703758"/>
                  </a:cubicBezTo>
                  <a:cubicBezTo>
                    <a:pt x="28795" y="1720136"/>
                    <a:pt x="41288" y="1736008"/>
                    <a:pt x="55197" y="1744701"/>
                  </a:cubicBezTo>
                  <a:cubicBezTo>
                    <a:pt x="79596" y="1759950"/>
                    <a:pt x="137084" y="1771997"/>
                    <a:pt x="137084" y="1771997"/>
                  </a:cubicBezTo>
                  <a:cubicBezTo>
                    <a:pt x="200774" y="1767448"/>
                    <a:pt x="265273" y="1769445"/>
                    <a:pt x="328153" y="1758349"/>
                  </a:cubicBezTo>
                  <a:cubicBezTo>
                    <a:pt x="344306" y="1755499"/>
                    <a:pt x="354425" y="1738389"/>
                    <a:pt x="369096" y="1731054"/>
                  </a:cubicBezTo>
                  <a:cubicBezTo>
                    <a:pt x="381963" y="1724620"/>
                    <a:pt x="396391" y="1721955"/>
                    <a:pt x="410039" y="1717406"/>
                  </a:cubicBezTo>
                  <a:cubicBezTo>
                    <a:pt x="454658" y="1583550"/>
                    <a:pt x="434946" y="1664192"/>
                    <a:pt x="450982" y="1471746"/>
                  </a:cubicBezTo>
                  <a:cubicBezTo>
                    <a:pt x="446433" y="1458098"/>
                    <a:pt x="434970" y="1444993"/>
                    <a:pt x="437335" y="1430803"/>
                  </a:cubicBezTo>
                  <a:cubicBezTo>
                    <a:pt x="440032" y="1414624"/>
                    <a:pt x="458169" y="1404936"/>
                    <a:pt x="464630" y="1389860"/>
                  </a:cubicBezTo>
                  <a:cubicBezTo>
                    <a:pt x="472019" y="1372620"/>
                    <a:pt x="473125" y="1353304"/>
                    <a:pt x="478278" y="1335269"/>
                  </a:cubicBezTo>
                  <a:cubicBezTo>
                    <a:pt x="482230" y="1321436"/>
                    <a:pt x="487377" y="1307973"/>
                    <a:pt x="491926" y="1294325"/>
                  </a:cubicBezTo>
                  <a:cubicBezTo>
                    <a:pt x="487377" y="1144200"/>
                    <a:pt x="486385" y="993924"/>
                    <a:pt x="478278" y="843949"/>
                  </a:cubicBezTo>
                  <a:cubicBezTo>
                    <a:pt x="476947" y="819333"/>
                    <a:pt x="440963" y="718357"/>
                    <a:pt x="437335" y="707472"/>
                  </a:cubicBezTo>
                  <a:lnTo>
                    <a:pt x="423687" y="666528"/>
                  </a:lnTo>
                  <a:cubicBezTo>
                    <a:pt x="420680" y="537226"/>
                    <a:pt x="570935" y="106004"/>
                    <a:pt x="328153" y="25083"/>
                  </a:cubicBezTo>
                  <a:lnTo>
                    <a:pt x="287209" y="11436"/>
                  </a:lnTo>
                  <a:cubicBezTo>
                    <a:pt x="228069" y="15985"/>
                    <a:pt x="163538" y="0"/>
                    <a:pt x="109788" y="25083"/>
                  </a:cubicBezTo>
                  <a:cubicBezTo>
                    <a:pt x="83715" y="37250"/>
                    <a:pt x="91591" y="79674"/>
                    <a:pt x="82493" y="106970"/>
                  </a:cubicBezTo>
                  <a:lnTo>
                    <a:pt x="68845" y="147913"/>
                  </a:lnTo>
                  <a:lnTo>
                    <a:pt x="55197" y="188857"/>
                  </a:lnTo>
                  <a:lnTo>
                    <a:pt x="41550" y="284391"/>
                  </a:ln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514600" y="5562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Uranus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46"/>
          <p:cNvGrpSpPr/>
          <p:nvPr/>
        </p:nvGrpSpPr>
        <p:grpSpPr>
          <a:xfrm>
            <a:off x="5181600" y="4724400"/>
            <a:ext cx="1447800" cy="1524000"/>
            <a:chOff x="5181600" y="4724400"/>
            <a:chExt cx="1447800" cy="1524000"/>
          </a:xfrm>
        </p:grpSpPr>
        <p:sp>
          <p:nvSpPr>
            <p:cNvPr id="34" name="Oval 33"/>
            <p:cNvSpPr/>
            <p:nvPr/>
          </p:nvSpPr>
          <p:spPr>
            <a:xfrm>
              <a:off x="5181600" y="4724400"/>
              <a:ext cx="1447800" cy="1524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943600" y="5562600"/>
              <a:ext cx="413347" cy="253437"/>
            </a:xfrm>
            <a:custGeom>
              <a:avLst/>
              <a:gdLst>
                <a:gd name="connsiteX0" fmla="*/ 382730 w 413347"/>
                <a:gd name="connsiteY0" fmla="*/ 46284 h 253437"/>
                <a:gd name="connsiteX1" fmla="*/ 123423 w 413347"/>
                <a:gd name="connsiteY1" fmla="*/ 32637 h 253437"/>
                <a:gd name="connsiteX2" fmla="*/ 41536 w 413347"/>
                <a:gd name="connsiteY2" fmla="*/ 59932 h 253437"/>
                <a:gd name="connsiteX3" fmla="*/ 593 w 413347"/>
                <a:gd name="connsiteY3" fmla="*/ 141819 h 253437"/>
                <a:gd name="connsiteX4" fmla="*/ 14241 w 413347"/>
                <a:gd name="connsiteY4" fmla="*/ 196410 h 253437"/>
                <a:gd name="connsiteX5" fmla="*/ 96127 w 413347"/>
                <a:gd name="connsiteY5" fmla="*/ 223705 h 253437"/>
                <a:gd name="connsiteX6" fmla="*/ 137070 w 413347"/>
                <a:gd name="connsiteY6" fmla="*/ 251001 h 253437"/>
                <a:gd name="connsiteX7" fmla="*/ 382730 w 413347"/>
                <a:gd name="connsiteY7" fmla="*/ 237353 h 253437"/>
                <a:gd name="connsiteX8" fmla="*/ 410026 w 413347"/>
                <a:gd name="connsiteY8" fmla="*/ 196410 h 253437"/>
                <a:gd name="connsiteX9" fmla="*/ 396378 w 413347"/>
                <a:gd name="connsiteY9" fmla="*/ 87228 h 253437"/>
                <a:gd name="connsiteX10" fmla="*/ 355435 w 413347"/>
                <a:gd name="connsiteY10" fmla="*/ 73580 h 253437"/>
                <a:gd name="connsiteX11" fmla="*/ 328139 w 413347"/>
                <a:gd name="connsiteY11" fmla="*/ 46284 h 2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347" h="253437">
                  <a:moveTo>
                    <a:pt x="382730" y="46284"/>
                  </a:moveTo>
                  <a:cubicBezTo>
                    <a:pt x="267018" y="0"/>
                    <a:pt x="308141" y="4929"/>
                    <a:pt x="123423" y="32637"/>
                  </a:cubicBezTo>
                  <a:cubicBezTo>
                    <a:pt x="94969" y="36905"/>
                    <a:pt x="41536" y="59932"/>
                    <a:pt x="41536" y="59932"/>
                  </a:cubicBezTo>
                  <a:cubicBezTo>
                    <a:pt x="27735" y="80633"/>
                    <a:pt x="593" y="113567"/>
                    <a:pt x="593" y="141819"/>
                  </a:cubicBezTo>
                  <a:cubicBezTo>
                    <a:pt x="593" y="160576"/>
                    <a:pt x="0" y="184203"/>
                    <a:pt x="14241" y="196410"/>
                  </a:cubicBezTo>
                  <a:cubicBezTo>
                    <a:pt x="36086" y="215134"/>
                    <a:pt x="72188" y="207745"/>
                    <a:pt x="96127" y="223705"/>
                  </a:cubicBezTo>
                  <a:lnTo>
                    <a:pt x="137070" y="251001"/>
                  </a:lnTo>
                  <a:cubicBezTo>
                    <a:pt x="218957" y="246452"/>
                    <a:pt x="302310" y="253437"/>
                    <a:pt x="382730" y="237353"/>
                  </a:cubicBezTo>
                  <a:cubicBezTo>
                    <a:pt x="398814" y="234136"/>
                    <a:pt x="408541" y="212745"/>
                    <a:pt x="410026" y="196410"/>
                  </a:cubicBezTo>
                  <a:cubicBezTo>
                    <a:pt x="413347" y="159883"/>
                    <a:pt x="411274" y="120744"/>
                    <a:pt x="396378" y="87228"/>
                  </a:cubicBezTo>
                  <a:cubicBezTo>
                    <a:pt x="390535" y="74082"/>
                    <a:pt x="367771" y="80982"/>
                    <a:pt x="355435" y="73580"/>
                  </a:cubicBezTo>
                  <a:cubicBezTo>
                    <a:pt x="344401" y="66960"/>
                    <a:pt x="337238" y="55383"/>
                    <a:pt x="328139" y="4628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334000" y="5105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8153400" y="5029200"/>
            <a:ext cx="228600" cy="228600"/>
          </a:xfrm>
          <a:prstGeom prst="ellipse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001000" y="5334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grpSp>
        <p:nvGrpSpPr>
          <p:cNvPr id="12" name="Group 38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40" name="Oval 39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1910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00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</p:childTnLst>
        </p:cTn>
      </p:par>
    </p:tnLst>
    <p:bldLst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121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6858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5720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9" name="Oval 8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pic>
        <p:nvPicPr>
          <p:cNvPr id="1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7526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18" name="Oval 17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9050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96200" y="3581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28" name="Oval 27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86600" y="1371600"/>
            <a:ext cx="2057400" cy="2209800"/>
            <a:chOff x="7086600" y="1371600"/>
            <a:chExt cx="2057400" cy="2209800"/>
          </a:xfrm>
        </p:grpSpPr>
        <p:sp>
          <p:nvSpPr>
            <p:cNvPr id="33" name="Oval 32"/>
            <p:cNvSpPr/>
            <p:nvPr/>
          </p:nvSpPr>
          <p:spPr>
            <a:xfrm>
              <a:off x="7086600" y="1371600"/>
              <a:ext cx="2057400" cy="22098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8152878" y="2593075"/>
              <a:ext cx="506627" cy="302687"/>
            </a:xfrm>
            <a:custGeom>
              <a:avLst/>
              <a:gdLst>
                <a:gd name="connsiteX0" fmla="*/ 499803 w 506627"/>
                <a:gd name="connsiteY0" fmla="*/ 95534 h 302687"/>
                <a:gd name="connsiteX1" fmla="*/ 431564 w 506627"/>
                <a:gd name="connsiteY1" fmla="*/ 0 h 302687"/>
                <a:gd name="connsiteX2" fmla="*/ 49426 w 506627"/>
                <a:gd name="connsiteY2" fmla="*/ 13647 h 302687"/>
                <a:gd name="connsiteX3" fmla="*/ 8483 w 506627"/>
                <a:gd name="connsiteY3" fmla="*/ 27295 h 302687"/>
                <a:gd name="connsiteX4" fmla="*/ 22131 w 506627"/>
                <a:gd name="connsiteY4" fmla="*/ 232012 h 302687"/>
                <a:gd name="connsiteX5" fmla="*/ 63074 w 506627"/>
                <a:gd name="connsiteY5" fmla="*/ 259307 h 302687"/>
                <a:gd name="connsiteX6" fmla="*/ 158609 w 506627"/>
                <a:gd name="connsiteY6" fmla="*/ 286603 h 302687"/>
                <a:gd name="connsiteX7" fmla="*/ 199552 w 506627"/>
                <a:gd name="connsiteY7" fmla="*/ 300250 h 302687"/>
                <a:gd name="connsiteX8" fmla="*/ 445212 w 506627"/>
                <a:gd name="connsiteY8" fmla="*/ 286603 h 302687"/>
                <a:gd name="connsiteX9" fmla="*/ 472507 w 506627"/>
                <a:gd name="connsiteY9" fmla="*/ 245659 h 302687"/>
                <a:gd name="connsiteX10" fmla="*/ 499803 w 506627"/>
                <a:gd name="connsiteY10" fmla="*/ 95534 h 30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6627" h="302687">
                  <a:moveTo>
                    <a:pt x="499803" y="95534"/>
                  </a:moveTo>
                  <a:cubicBezTo>
                    <a:pt x="492979" y="54591"/>
                    <a:pt x="499803" y="22745"/>
                    <a:pt x="431564" y="0"/>
                  </a:cubicBezTo>
                  <a:cubicBezTo>
                    <a:pt x="304185" y="4549"/>
                    <a:pt x="176622" y="5441"/>
                    <a:pt x="49426" y="13647"/>
                  </a:cubicBezTo>
                  <a:cubicBezTo>
                    <a:pt x="35070" y="14573"/>
                    <a:pt x="10267" y="13020"/>
                    <a:pt x="8483" y="27295"/>
                  </a:cubicBezTo>
                  <a:cubicBezTo>
                    <a:pt x="0" y="95157"/>
                    <a:pt x="6467" y="165440"/>
                    <a:pt x="22131" y="232012"/>
                  </a:cubicBezTo>
                  <a:cubicBezTo>
                    <a:pt x="25888" y="247978"/>
                    <a:pt x="48403" y="251972"/>
                    <a:pt x="63074" y="259307"/>
                  </a:cubicBezTo>
                  <a:cubicBezTo>
                    <a:pt x="84889" y="270214"/>
                    <a:pt x="138203" y="280773"/>
                    <a:pt x="158609" y="286603"/>
                  </a:cubicBezTo>
                  <a:cubicBezTo>
                    <a:pt x="172441" y="290555"/>
                    <a:pt x="185904" y="295701"/>
                    <a:pt x="199552" y="300250"/>
                  </a:cubicBezTo>
                  <a:cubicBezTo>
                    <a:pt x="281439" y="295701"/>
                    <a:pt x="364792" y="302687"/>
                    <a:pt x="445212" y="286603"/>
                  </a:cubicBezTo>
                  <a:cubicBezTo>
                    <a:pt x="461296" y="283386"/>
                    <a:pt x="465172" y="260330"/>
                    <a:pt x="472507" y="245659"/>
                  </a:cubicBezTo>
                  <a:cubicBezTo>
                    <a:pt x="497664" y="195344"/>
                    <a:pt x="506627" y="136477"/>
                    <a:pt x="499803" y="95534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7315200" y="1752600"/>
              <a:ext cx="1569493" cy="76201"/>
            </a:xfrm>
            <a:custGeom>
              <a:avLst/>
              <a:gdLst>
                <a:gd name="connsiteX0" fmla="*/ 0 w 1596789"/>
                <a:gd name="connsiteY0" fmla="*/ 44475 h 44475"/>
                <a:gd name="connsiteX1" fmla="*/ 68239 w 1596789"/>
                <a:gd name="connsiteY1" fmla="*/ 30827 h 44475"/>
                <a:gd name="connsiteX2" fmla="*/ 682389 w 1596789"/>
                <a:gd name="connsiteY2" fmla="*/ 30827 h 44475"/>
                <a:gd name="connsiteX3" fmla="*/ 1596789 w 1596789"/>
                <a:gd name="connsiteY3" fmla="*/ 17179 h 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6789" h="44475">
                  <a:moveTo>
                    <a:pt x="0" y="44475"/>
                  </a:moveTo>
                  <a:cubicBezTo>
                    <a:pt x="22746" y="39926"/>
                    <a:pt x="45080" y="32150"/>
                    <a:pt x="68239" y="30827"/>
                  </a:cubicBezTo>
                  <a:cubicBezTo>
                    <a:pt x="454143" y="8775"/>
                    <a:pt x="387438" y="11163"/>
                    <a:pt x="682389" y="30827"/>
                  </a:cubicBezTo>
                  <a:cubicBezTo>
                    <a:pt x="1113955" y="0"/>
                    <a:pt x="809605" y="17179"/>
                    <a:pt x="1596789" y="17179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7124131" y="2180242"/>
              <a:ext cx="1978926" cy="217400"/>
            </a:xfrm>
            <a:custGeom>
              <a:avLst/>
              <a:gdLst>
                <a:gd name="connsiteX0" fmla="*/ 0 w 1978926"/>
                <a:gd name="connsiteY0" fmla="*/ 17048 h 217400"/>
                <a:gd name="connsiteX1" fmla="*/ 1815153 w 1978926"/>
                <a:gd name="connsiteY1" fmla="*/ 17048 h 217400"/>
                <a:gd name="connsiteX2" fmla="*/ 1856096 w 1978926"/>
                <a:gd name="connsiteY2" fmla="*/ 3400 h 217400"/>
                <a:gd name="connsiteX3" fmla="*/ 1978926 w 1978926"/>
                <a:gd name="connsiteY3" fmla="*/ 3400 h 21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8926" h="217400">
                  <a:moveTo>
                    <a:pt x="0" y="17048"/>
                  </a:moveTo>
                  <a:cubicBezTo>
                    <a:pt x="601101" y="217400"/>
                    <a:pt x="64274" y="43377"/>
                    <a:pt x="1815153" y="17048"/>
                  </a:cubicBezTo>
                  <a:cubicBezTo>
                    <a:pt x="1829537" y="16832"/>
                    <a:pt x="1841760" y="4595"/>
                    <a:pt x="1856096" y="3400"/>
                  </a:cubicBezTo>
                  <a:cubicBezTo>
                    <a:pt x="1896898" y="0"/>
                    <a:pt x="1937983" y="3400"/>
                    <a:pt x="1978926" y="3400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7096836" y="2616964"/>
              <a:ext cx="2033516" cy="75721"/>
            </a:xfrm>
            <a:custGeom>
              <a:avLst/>
              <a:gdLst>
                <a:gd name="connsiteX0" fmla="*/ 0 w 2033516"/>
                <a:gd name="connsiteY0" fmla="*/ 44349 h 75721"/>
                <a:gd name="connsiteX1" fmla="*/ 1078173 w 2033516"/>
                <a:gd name="connsiteY1" fmla="*/ 44349 h 75721"/>
                <a:gd name="connsiteX2" fmla="*/ 1119116 w 2033516"/>
                <a:gd name="connsiteY2" fmla="*/ 17054 h 75721"/>
                <a:gd name="connsiteX3" fmla="*/ 1160060 w 2033516"/>
                <a:gd name="connsiteY3" fmla="*/ 3406 h 75721"/>
                <a:gd name="connsiteX4" fmla="*/ 1610436 w 2033516"/>
                <a:gd name="connsiteY4" fmla="*/ 17054 h 75721"/>
                <a:gd name="connsiteX5" fmla="*/ 1678674 w 2033516"/>
                <a:gd name="connsiteY5" fmla="*/ 71645 h 75721"/>
                <a:gd name="connsiteX6" fmla="*/ 2033516 w 2033516"/>
                <a:gd name="connsiteY6" fmla="*/ 71645 h 7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16" h="75721">
                  <a:moveTo>
                    <a:pt x="0" y="44349"/>
                  </a:moveTo>
                  <a:cubicBezTo>
                    <a:pt x="418780" y="57040"/>
                    <a:pt x="635824" y="71431"/>
                    <a:pt x="1078173" y="44349"/>
                  </a:cubicBezTo>
                  <a:cubicBezTo>
                    <a:pt x="1094545" y="43347"/>
                    <a:pt x="1104445" y="24389"/>
                    <a:pt x="1119116" y="17054"/>
                  </a:cubicBezTo>
                  <a:cubicBezTo>
                    <a:pt x="1131983" y="10620"/>
                    <a:pt x="1146412" y="7955"/>
                    <a:pt x="1160060" y="3406"/>
                  </a:cubicBezTo>
                  <a:cubicBezTo>
                    <a:pt x="1310185" y="7955"/>
                    <a:pt x="1461213" y="0"/>
                    <a:pt x="1610436" y="17054"/>
                  </a:cubicBezTo>
                  <a:cubicBezTo>
                    <a:pt x="2016977" y="63516"/>
                    <a:pt x="1296546" y="58468"/>
                    <a:pt x="1678674" y="71645"/>
                  </a:cubicBezTo>
                  <a:cubicBezTo>
                    <a:pt x="1796884" y="75721"/>
                    <a:pt x="1915235" y="71645"/>
                    <a:pt x="2033516" y="7164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7137779" y="2961564"/>
              <a:ext cx="1869743" cy="57396"/>
            </a:xfrm>
            <a:custGeom>
              <a:avLst/>
              <a:gdLst>
                <a:gd name="connsiteX0" fmla="*/ 0 w 1869743"/>
                <a:gd name="connsiteY0" fmla="*/ 0 h 57396"/>
                <a:gd name="connsiteX1" fmla="*/ 382137 w 1869743"/>
                <a:gd name="connsiteY1" fmla="*/ 13648 h 57396"/>
                <a:gd name="connsiteX2" fmla="*/ 545911 w 1869743"/>
                <a:gd name="connsiteY2" fmla="*/ 40943 h 57396"/>
                <a:gd name="connsiteX3" fmla="*/ 1869743 w 1869743"/>
                <a:gd name="connsiteY3" fmla="*/ 54591 h 5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743" h="57396">
                  <a:moveTo>
                    <a:pt x="0" y="0"/>
                  </a:moveTo>
                  <a:cubicBezTo>
                    <a:pt x="127379" y="4549"/>
                    <a:pt x="254910" y="5937"/>
                    <a:pt x="382137" y="13648"/>
                  </a:cubicBezTo>
                  <a:cubicBezTo>
                    <a:pt x="620215" y="28077"/>
                    <a:pt x="235631" y="31681"/>
                    <a:pt x="545911" y="40943"/>
                  </a:cubicBezTo>
                  <a:cubicBezTo>
                    <a:pt x="1097098" y="57396"/>
                    <a:pt x="1360598" y="54591"/>
                    <a:pt x="1869743" y="54591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7543799" y="3327130"/>
              <a:ext cx="1190767" cy="45719"/>
            </a:xfrm>
            <a:custGeom>
              <a:avLst/>
              <a:gdLst>
                <a:gd name="connsiteX0" fmla="*/ 0 w 1255594"/>
                <a:gd name="connsiteY0" fmla="*/ 16571 h 16571"/>
                <a:gd name="connsiteX1" fmla="*/ 1255594 w 1255594"/>
                <a:gd name="connsiteY1" fmla="*/ 2924 h 1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594" h="16571">
                  <a:moveTo>
                    <a:pt x="0" y="16571"/>
                  </a:moveTo>
                  <a:cubicBezTo>
                    <a:pt x="928022" y="0"/>
                    <a:pt x="509476" y="2924"/>
                    <a:pt x="1255594" y="2924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7543800" y="3048000"/>
              <a:ext cx="859809" cy="120512"/>
            </a:xfrm>
            <a:custGeom>
              <a:avLst/>
              <a:gdLst>
                <a:gd name="connsiteX0" fmla="*/ 0 w 859809"/>
                <a:gd name="connsiteY0" fmla="*/ 65921 h 120512"/>
                <a:gd name="connsiteX1" fmla="*/ 68238 w 859809"/>
                <a:gd name="connsiteY1" fmla="*/ 79568 h 120512"/>
                <a:gd name="connsiteX2" fmla="*/ 150125 w 859809"/>
                <a:gd name="connsiteY2" fmla="*/ 106864 h 120512"/>
                <a:gd name="connsiteX3" fmla="*/ 696035 w 859809"/>
                <a:gd name="connsiteY3" fmla="*/ 120512 h 120512"/>
                <a:gd name="connsiteX4" fmla="*/ 736979 w 859809"/>
                <a:gd name="connsiteY4" fmla="*/ 106864 h 120512"/>
                <a:gd name="connsiteX5" fmla="*/ 818865 w 859809"/>
                <a:gd name="connsiteY5" fmla="*/ 52273 h 120512"/>
                <a:gd name="connsiteX6" fmla="*/ 859809 w 859809"/>
                <a:gd name="connsiteY6" fmla="*/ 38625 h 120512"/>
                <a:gd name="connsiteX7" fmla="*/ 559558 w 859809"/>
                <a:gd name="connsiteY7" fmla="*/ 11330 h 120512"/>
                <a:gd name="connsiteX8" fmla="*/ 313898 w 859809"/>
                <a:gd name="connsiteY8" fmla="*/ 24977 h 120512"/>
                <a:gd name="connsiteX9" fmla="*/ 218364 w 859809"/>
                <a:gd name="connsiteY9" fmla="*/ 52273 h 12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809" h="120512">
                  <a:moveTo>
                    <a:pt x="0" y="65921"/>
                  </a:moveTo>
                  <a:cubicBezTo>
                    <a:pt x="22746" y="70470"/>
                    <a:pt x="45859" y="73465"/>
                    <a:pt x="68238" y="79568"/>
                  </a:cubicBezTo>
                  <a:cubicBezTo>
                    <a:pt x="95996" y="87138"/>
                    <a:pt x="121362" y="106145"/>
                    <a:pt x="150125" y="106864"/>
                  </a:cubicBezTo>
                  <a:lnTo>
                    <a:pt x="696035" y="120512"/>
                  </a:lnTo>
                  <a:cubicBezTo>
                    <a:pt x="709683" y="115963"/>
                    <a:pt x="724403" y="113851"/>
                    <a:pt x="736979" y="106864"/>
                  </a:cubicBezTo>
                  <a:cubicBezTo>
                    <a:pt x="765656" y="90932"/>
                    <a:pt x="787743" y="62647"/>
                    <a:pt x="818865" y="52273"/>
                  </a:cubicBezTo>
                  <a:lnTo>
                    <a:pt x="859809" y="38625"/>
                  </a:lnTo>
                  <a:cubicBezTo>
                    <a:pt x="743933" y="0"/>
                    <a:pt x="790022" y="11330"/>
                    <a:pt x="559558" y="11330"/>
                  </a:cubicBezTo>
                  <a:cubicBezTo>
                    <a:pt x="477545" y="11330"/>
                    <a:pt x="395785" y="20428"/>
                    <a:pt x="313898" y="24977"/>
                  </a:cubicBezTo>
                  <a:cubicBezTo>
                    <a:pt x="227696" y="53712"/>
                    <a:pt x="260784" y="52273"/>
                    <a:pt x="218364" y="52273"/>
                  </a:cubicBezTo>
                </a:path>
              </a:pathLst>
            </a:custGeom>
            <a:solidFill>
              <a:srgbClr val="D6B836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9050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96200" y="3581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152400" y="4419600"/>
            <a:ext cx="1752600" cy="1143000"/>
            <a:chOff x="152400" y="4495800"/>
            <a:chExt cx="1752600" cy="1143000"/>
          </a:xfrm>
        </p:grpSpPr>
        <p:sp>
          <p:nvSpPr>
            <p:cNvPr id="27" name="Flowchart: Connector 26"/>
            <p:cNvSpPr/>
            <p:nvPr/>
          </p:nvSpPr>
          <p:spPr>
            <a:xfrm>
              <a:off x="457200" y="4495800"/>
              <a:ext cx="1143000" cy="1143000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>
              <a:off x="152400" y="4876800"/>
              <a:ext cx="1752600" cy="381000"/>
            </a:xfrm>
            <a:prstGeom prst="arc">
              <a:avLst>
                <a:gd name="adj1" fmla="val 208094"/>
                <a:gd name="adj2" fmla="val 72488"/>
              </a:avLst>
            </a:prstGeom>
            <a:ln w="857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29" name="Oval 28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086600" y="1371600"/>
            <a:ext cx="2057400" cy="2209800"/>
            <a:chOff x="7086600" y="1371600"/>
            <a:chExt cx="2057400" cy="2209800"/>
          </a:xfrm>
        </p:grpSpPr>
        <p:sp>
          <p:nvSpPr>
            <p:cNvPr id="36" name="Oval 35"/>
            <p:cNvSpPr/>
            <p:nvPr/>
          </p:nvSpPr>
          <p:spPr>
            <a:xfrm>
              <a:off x="7086600" y="1371600"/>
              <a:ext cx="2057400" cy="22098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8152878" y="2593075"/>
              <a:ext cx="506627" cy="302687"/>
            </a:xfrm>
            <a:custGeom>
              <a:avLst/>
              <a:gdLst>
                <a:gd name="connsiteX0" fmla="*/ 499803 w 506627"/>
                <a:gd name="connsiteY0" fmla="*/ 95534 h 302687"/>
                <a:gd name="connsiteX1" fmla="*/ 431564 w 506627"/>
                <a:gd name="connsiteY1" fmla="*/ 0 h 302687"/>
                <a:gd name="connsiteX2" fmla="*/ 49426 w 506627"/>
                <a:gd name="connsiteY2" fmla="*/ 13647 h 302687"/>
                <a:gd name="connsiteX3" fmla="*/ 8483 w 506627"/>
                <a:gd name="connsiteY3" fmla="*/ 27295 h 302687"/>
                <a:gd name="connsiteX4" fmla="*/ 22131 w 506627"/>
                <a:gd name="connsiteY4" fmla="*/ 232012 h 302687"/>
                <a:gd name="connsiteX5" fmla="*/ 63074 w 506627"/>
                <a:gd name="connsiteY5" fmla="*/ 259307 h 302687"/>
                <a:gd name="connsiteX6" fmla="*/ 158609 w 506627"/>
                <a:gd name="connsiteY6" fmla="*/ 286603 h 302687"/>
                <a:gd name="connsiteX7" fmla="*/ 199552 w 506627"/>
                <a:gd name="connsiteY7" fmla="*/ 300250 h 302687"/>
                <a:gd name="connsiteX8" fmla="*/ 445212 w 506627"/>
                <a:gd name="connsiteY8" fmla="*/ 286603 h 302687"/>
                <a:gd name="connsiteX9" fmla="*/ 472507 w 506627"/>
                <a:gd name="connsiteY9" fmla="*/ 245659 h 302687"/>
                <a:gd name="connsiteX10" fmla="*/ 499803 w 506627"/>
                <a:gd name="connsiteY10" fmla="*/ 95534 h 30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6627" h="302687">
                  <a:moveTo>
                    <a:pt x="499803" y="95534"/>
                  </a:moveTo>
                  <a:cubicBezTo>
                    <a:pt x="492979" y="54591"/>
                    <a:pt x="499803" y="22745"/>
                    <a:pt x="431564" y="0"/>
                  </a:cubicBezTo>
                  <a:cubicBezTo>
                    <a:pt x="304185" y="4549"/>
                    <a:pt x="176622" y="5441"/>
                    <a:pt x="49426" y="13647"/>
                  </a:cubicBezTo>
                  <a:cubicBezTo>
                    <a:pt x="35070" y="14573"/>
                    <a:pt x="10267" y="13020"/>
                    <a:pt x="8483" y="27295"/>
                  </a:cubicBezTo>
                  <a:cubicBezTo>
                    <a:pt x="0" y="95157"/>
                    <a:pt x="6467" y="165440"/>
                    <a:pt x="22131" y="232012"/>
                  </a:cubicBezTo>
                  <a:cubicBezTo>
                    <a:pt x="25888" y="247978"/>
                    <a:pt x="48403" y="251972"/>
                    <a:pt x="63074" y="259307"/>
                  </a:cubicBezTo>
                  <a:cubicBezTo>
                    <a:pt x="84889" y="270214"/>
                    <a:pt x="138203" y="280773"/>
                    <a:pt x="158609" y="286603"/>
                  </a:cubicBezTo>
                  <a:cubicBezTo>
                    <a:pt x="172441" y="290555"/>
                    <a:pt x="185904" y="295701"/>
                    <a:pt x="199552" y="300250"/>
                  </a:cubicBezTo>
                  <a:cubicBezTo>
                    <a:pt x="281439" y="295701"/>
                    <a:pt x="364792" y="302687"/>
                    <a:pt x="445212" y="286603"/>
                  </a:cubicBezTo>
                  <a:cubicBezTo>
                    <a:pt x="461296" y="283386"/>
                    <a:pt x="465172" y="260330"/>
                    <a:pt x="472507" y="245659"/>
                  </a:cubicBezTo>
                  <a:cubicBezTo>
                    <a:pt x="497664" y="195344"/>
                    <a:pt x="506627" y="136477"/>
                    <a:pt x="499803" y="95534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7315200" y="1752600"/>
              <a:ext cx="1569493" cy="76201"/>
            </a:xfrm>
            <a:custGeom>
              <a:avLst/>
              <a:gdLst>
                <a:gd name="connsiteX0" fmla="*/ 0 w 1596789"/>
                <a:gd name="connsiteY0" fmla="*/ 44475 h 44475"/>
                <a:gd name="connsiteX1" fmla="*/ 68239 w 1596789"/>
                <a:gd name="connsiteY1" fmla="*/ 30827 h 44475"/>
                <a:gd name="connsiteX2" fmla="*/ 682389 w 1596789"/>
                <a:gd name="connsiteY2" fmla="*/ 30827 h 44475"/>
                <a:gd name="connsiteX3" fmla="*/ 1596789 w 1596789"/>
                <a:gd name="connsiteY3" fmla="*/ 17179 h 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6789" h="44475">
                  <a:moveTo>
                    <a:pt x="0" y="44475"/>
                  </a:moveTo>
                  <a:cubicBezTo>
                    <a:pt x="22746" y="39926"/>
                    <a:pt x="45080" y="32150"/>
                    <a:pt x="68239" y="30827"/>
                  </a:cubicBezTo>
                  <a:cubicBezTo>
                    <a:pt x="454143" y="8775"/>
                    <a:pt x="387438" y="11163"/>
                    <a:pt x="682389" y="30827"/>
                  </a:cubicBezTo>
                  <a:cubicBezTo>
                    <a:pt x="1113955" y="0"/>
                    <a:pt x="809605" y="17179"/>
                    <a:pt x="1596789" y="17179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7124131" y="2180242"/>
              <a:ext cx="1978926" cy="217400"/>
            </a:xfrm>
            <a:custGeom>
              <a:avLst/>
              <a:gdLst>
                <a:gd name="connsiteX0" fmla="*/ 0 w 1978926"/>
                <a:gd name="connsiteY0" fmla="*/ 17048 h 217400"/>
                <a:gd name="connsiteX1" fmla="*/ 1815153 w 1978926"/>
                <a:gd name="connsiteY1" fmla="*/ 17048 h 217400"/>
                <a:gd name="connsiteX2" fmla="*/ 1856096 w 1978926"/>
                <a:gd name="connsiteY2" fmla="*/ 3400 h 217400"/>
                <a:gd name="connsiteX3" fmla="*/ 1978926 w 1978926"/>
                <a:gd name="connsiteY3" fmla="*/ 3400 h 21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8926" h="217400">
                  <a:moveTo>
                    <a:pt x="0" y="17048"/>
                  </a:moveTo>
                  <a:cubicBezTo>
                    <a:pt x="601101" y="217400"/>
                    <a:pt x="64274" y="43377"/>
                    <a:pt x="1815153" y="17048"/>
                  </a:cubicBezTo>
                  <a:cubicBezTo>
                    <a:pt x="1829537" y="16832"/>
                    <a:pt x="1841760" y="4595"/>
                    <a:pt x="1856096" y="3400"/>
                  </a:cubicBezTo>
                  <a:cubicBezTo>
                    <a:pt x="1896898" y="0"/>
                    <a:pt x="1937983" y="3400"/>
                    <a:pt x="1978926" y="3400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7096836" y="2616964"/>
              <a:ext cx="2033516" cy="75721"/>
            </a:xfrm>
            <a:custGeom>
              <a:avLst/>
              <a:gdLst>
                <a:gd name="connsiteX0" fmla="*/ 0 w 2033516"/>
                <a:gd name="connsiteY0" fmla="*/ 44349 h 75721"/>
                <a:gd name="connsiteX1" fmla="*/ 1078173 w 2033516"/>
                <a:gd name="connsiteY1" fmla="*/ 44349 h 75721"/>
                <a:gd name="connsiteX2" fmla="*/ 1119116 w 2033516"/>
                <a:gd name="connsiteY2" fmla="*/ 17054 h 75721"/>
                <a:gd name="connsiteX3" fmla="*/ 1160060 w 2033516"/>
                <a:gd name="connsiteY3" fmla="*/ 3406 h 75721"/>
                <a:gd name="connsiteX4" fmla="*/ 1610436 w 2033516"/>
                <a:gd name="connsiteY4" fmla="*/ 17054 h 75721"/>
                <a:gd name="connsiteX5" fmla="*/ 1678674 w 2033516"/>
                <a:gd name="connsiteY5" fmla="*/ 71645 h 75721"/>
                <a:gd name="connsiteX6" fmla="*/ 2033516 w 2033516"/>
                <a:gd name="connsiteY6" fmla="*/ 71645 h 7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16" h="75721">
                  <a:moveTo>
                    <a:pt x="0" y="44349"/>
                  </a:moveTo>
                  <a:cubicBezTo>
                    <a:pt x="418780" y="57040"/>
                    <a:pt x="635824" y="71431"/>
                    <a:pt x="1078173" y="44349"/>
                  </a:cubicBezTo>
                  <a:cubicBezTo>
                    <a:pt x="1094545" y="43347"/>
                    <a:pt x="1104445" y="24389"/>
                    <a:pt x="1119116" y="17054"/>
                  </a:cubicBezTo>
                  <a:cubicBezTo>
                    <a:pt x="1131983" y="10620"/>
                    <a:pt x="1146412" y="7955"/>
                    <a:pt x="1160060" y="3406"/>
                  </a:cubicBezTo>
                  <a:cubicBezTo>
                    <a:pt x="1310185" y="7955"/>
                    <a:pt x="1461213" y="0"/>
                    <a:pt x="1610436" y="17054"/>
                  </a:cubicBezTo>
                  <a:cubicBezTo>
                    <a:pt x="2016977" y="63516"/>
                    <a:pt x="1296546" y="58468"/>
                    <a:pt x="1678674" y="71645"/>
                  </a:cubicBezTo>
                  <a:cubicBezTo>
                    <a:pt x="1796884" y="75721"/>
                    <a:pt x="1915235" y="71645"/>
                    <a:pt x="2033516" y="7164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7137779" y="2961564"/>
              <a:ext cx="1869743" cy="57396"/>
            </a:xfrm>
            <a:custGeom>
              <a:avLst/>
              <a:gdLst>
                <a:gd name="connsiteX0" fmla="*/ 0 w 1869743"/>
                <a:gd name="connsiteY0" fmla="*/ 0 h 57396"/>
                <a:gd name="connsiteX1" fmla="*/ 382137 w 1869743"/>
                <a:gd name="connsiteY1" fmla="*/ 13648 h 57396"/>
                <a:gd name="connsiteX2" fmla="*/ 545911 w 1869743"/>
                <a:gd name="connsiteY2" fmla="*/ 40943 h 57396"/>
                <a:gd name="connsiteX3" fmla="*/ 1869743 w 1869743"/>
                <a:gd name="connsiteY3" fmla="*/ 54591 h 5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743" h="57396">
                  <a:moveTo>
                    <a:pt x="0" y="0"/>
                  </a:moveTo>
                  <a:cubicBezTo>
                    <a:pt x="127379" y="4549"/>
                    <a:pt x="254910" y="5937"/>
                    <a:pt x="382137" y="13648"/>
                  </a:cubicBezTo>
                  <a:cubicBezTo>
                    <a:pt x="620215" y="28077"/>
                    <a:pt x="235631" y="31681"/>
                    <a:pt x="545911" y="40943"/>
                  </a:cubicBezTo>
                  <a:cubicBezTo>
                    <a:pt x="1097098" y="57396"/>
                    <a:pt x="1360598" y="54591"/>
                    <a:pt x="1869743" y="54591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7543799" y="3327130"/>
              <a:ext cx="1190767" cy="45719"/>
            </a:xfrm>
            <a:custGeom>
              <a:avLst/>
              <a:gdLst>
                <a:gd name="connsiteX0" fmla="*/ 0 w 1255594"/>
                <a:gd name="connsiteY0" fmla="*/ 16571 h 16571"/>
                <a:gd name="connsiteX1" fmla="*/ 1255594 w 1255594"/>
                <a:gd name="connsiteY1" fmla="*/ 2924 h 1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594" h="16571">
                  <a:moveTo>
                    <a:pt x="0" y="16571"/>
                  </a:moveTo>
                  <a:cubicBezTo>
                    <a:pt x="928022" y="0"/>
                    <a:pt x="509476" y="2924"/>
                    <a:pt x="1255594" y="2924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7543800" y="3048000"/>
              <a:ext cx="859809" cy="120512"/>
            </a:xfrm>
            <a:custGeom>
              <a:avLst/>
              <a:gdLst>
                <a:gd name="connsiteX0" fmla="*/ 0 w 859809"/>
                <a:gd name="connsiteY0" fmla="*/ 65921 h 120512"/>
                <a:gd name="connsiteX1" fmla="*/ 68238 w 859809"/>
                <a:gd name="connsiteY1" fmla="*/ 79568 h 120512"/>
                <a:gd name="connsiteX2" fmla="*/ 150125 w 859809"/>
                <a:gd name="connsiteY2" fmla="*/ 106864 h 120512"/>
                <a:gd name="connsiteX3" fmla="*/ 696035 w 859809"/>
                <a:gd name="connsiteY3" fmla="*/ 120512 h 120512"/>
                <a:gd name="connsiteX4" fmla="*/ 736979 w 859809"/>
                <a:gd name="connsiteY4" fmla="*/ 106864 h 120512"/>
                <a:gd name="connsiteX5" fmla="*/ 818865 w 859809"/>
                <a:gd name="connsiteY5" fmla="*/ 52273 h 120512"/>
                <a:gd name="connsiteX6" fmla="*/ 859809 w 859809"/>
                <a:gd name="connsiteY6" fmla="*/ 38625 h 120512"/>
                <a:gd name="connsiteX7" fmla="*/ 559558 w 859809"/>
                <a:gd name="connsiteY7" fmla="*/ 11330 h 120512"/>
                <a:gd name="connsiteX8" fmla="*/ 313898 w 859809"/>
                <a:gd name="connsiteY8" fmla="*/ 24977 h 120512"/>
                <a:gd name="connsiteX9" fmla="*/ 218364 w 859809"/>
                <a:gd name="connsiteY9" fmla="*/ 52273 h 12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809" h="120512">
                  <a:moveTo>
                    <a:pt x="0" y="65921"/>
                  </a:moveTo>
                  <a:cubicBezTo>
                    <a:pt x="22746" y="70470"/>
                    <a:pt x="45859" y="73465"/>
                    <a:pt x="68238" y="79568"/>
                  </a:cubicBezTo>
                  <a:cubicBezTo>
                    <a:pt x="95996" y="87138"/>
                    <a:pt x="121362" y="106145"/>
                    <a:pt x="150125" y="106864"/>
                  </a:cubicBezTo>
                  <a:lnTo>
                    <a:pt x="696035" y="120512"/>
                  </a:lnTo>
                  <a:cubicBezTo>
                    <a:pt x="709683" y="115963"/>
                    <a:pt x="724403" y="113851"/>
                    <a:pt x="736979" y="106864"/>
                  </a:cubicBezTo>
                  <a:cubicBezTo>
                    <a:pt x="765656" y="90932"/>
                    <a:pt x="787743" y="62647"/>
                    <a:pt x="818865" y="52273"/>
                  </a:cubicBezTo>
                  <a:lnTo>
                    <a:pt x="859809" y="38625"/>
                  </a:lnTo>
                  <a:cubicBezTo>
                    <a:pt x="743933" y="0"/>
                    <a:pt x="790022" y="11330"/>
                    <a:pt x="559558" y="11330"/>
                  </a:cubicBezTo>
                  <a:cubicBezTo>
                    <a:pt x="477545" y="11330"/>
                    <a:pt x="395785" y="20428"/>
                    <a:pt x="313898" y="24977"/>
                  </a:cubicBezTo>
                  <a:cubicBezTo>
                    <a:pt x="227696" y="53712"/>
                    <a:pt x="260784" y="52273"/>
                    <a:pt x="218364" y="52273"/>
                  </a:cubicBezTo>
                </a:path>
              </a:pathLst>
            </a:custGeom>
            <a:solidFill>
              <a:srgbClr val="D6B836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n 6"/>
          <p:cNvSpPr/>
          <p:nvPr/>
        </p:nvSpPr>
        <p:spPr>
          <a:xfrm>
            <a:off x="152400" y="228600"/>
            <a:ext cx="2438400" cy="2438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2438400" y="2514600"/>
            <a:ext cx="381000" cy="381000"/>
          </a:xfrm>
          <a:prstGeom prst="flowChartConnector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219200"/>
            <a:ext cx="8382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Mercury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276600" y="2895600"/>
            <a:ext cx="685800" cy="685800"/>
          </a:xfrm>
          <a:prstGeom prst="flowChartConnector">
            <a:avLst/>
          </a:prstGeom>
          <a:solidFill>
            <a:srgbClr val="D6B8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381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886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638800" y="1905000"/>
            <a:ext cx="533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96200" y="3581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152400" y="4572000"/>
            <a:ext cx="1828800" cy="1143000"/>
            <a:chOff x="152400" y="4419600"/>
            <a:chExt cx="1828800" cy="1143000"/>
          </a:xfrm>
        </p:grpSpPr>
        <p:sp>
          <p:nvSpPr>
            <p:cNvPr id="27" name="Flowchart: Connector 26"/>
            <p:cNvSpPr/>
            <p:nvPr/>
          </p:nvSpPr>
          <p:spPr>
            <a:xfrm>
              <a:off x="457200" y="4419600"/>
              <a:ext cx="1143000" cy="1143000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>
              <a:off x="152400" y="4800600"/>
              <a:ext cx="1828800" cy="457200"/>
            </a:xfrm>
            <a:prstGeom prst="arc">
              <a:avLst>
                <a:gd name="adj1" fmla="val 208094"/>
                <a:gd name="adj2" fmla="val 189242"/>
              </a:avLst>
            </a:prstGeom>
            <a:ln w="857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2362200" y="5092827"/>
            <a:ext cx="1371600" cy="1771997"/>
            <a:chOff x="2362200" y="5092827"/>
            <a:chExt cx="1371600" cy="1771997"/>
          </a:xfrm>
        </p:grpSpPr>
        <p:sp>
          <p:nvSpPr>
            <p:cNvPr id="28" name="Oval 27"/>
            <p:cNvSpPr/>
            <p:nvPr/>
          </p:nvSpPr>
          <p:spPr>
            <a:xfrm>
              <a:off x="2362200" y="5334000"/>
              <a:ext cx="1371600" cy="1295400"/>
            </a:xfrm>
            <a:prstGeom prst="ellipse">
              <a:avLst/>
            </a:prstGeom>
            <a:solidFill>
              <a:srgbClr val="1EEE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783537" y="5092827"/>
              <a:ext cx="570935" cy="1771997"/>
            </a:xfrm>
            <a:custGeom>
              <a:avLst/>
              <a:gdLst>
                <a:gd name="connsiteX0" fmla="*/ 178027 w 570935"/>
                <a:gd name="connsiteY0" fmla="*/ 11436 h 1771997"/>
                <a:gd name="connsiteX1" fmla="*/ 164379 w 570935"/>
                <a:gd name="connsiteY1" fmla="*/ 52379 h 1771997"/>
                <a:gd name="connsiteX2" fmla="*/ 123436 w 570935"/>
                <a:gd name="connsiteY2" fmla="*/ 79674 h 1771997"/>
                <a:gd name="connsiteX3" fmla="*/ 96141 w 570935"/>
                <a:gd name="connsiteY3" fmla="*/ 120618 h 1771997"/>
                <a:gd name="connsiteX4" fmla="*/ 82493 w 570935"/>
                <a:gd name="connsiteY4" fmla="*/ 434516 h 1771997"/>
                <a:gd name="connsiteX5" fmla="*/ 55197 w 570935"/>
                <a:gd name="connsiteY5" fmla="*/ 530051 h 1771997"/>
                <a:gd name="connsiteX6" fmla="*/ 27902 w 570935"/>
                <a:gd name="connsiteY6" fmla="*/ 625585 h 1771997"/>
                <a:gd name="connsiteX7" fmla="*/ 27902 w 570935"/>
                <a:gd name="connsiteY7" fmla="*/ 1703758 h 1771997"/>
                <a:gd name="connsiteX8" fmla="*/ 55197 w 570935"/>
                <a:gd name="connsiteY8" fmla="*/ 1744701 h 1771997"/>
                <a:gd name="connsiteX9" fmla="*/ 137084 w 570935"/>
                <a:gd name="connsiteY9" fmla="*/ 1771997 h 1771997"/>
                <a:gd name="connsiteX10" fmla="*/ 328153 w 570935"/>
                <a:gd name="connsiteY10" fmla="*/ 1758349 h 1771997"/>
                <a:gd name="connsiteX11" fmla="*/ 369096 w 570935"/>
                <a:gd name="connsiteY11" fmla="*/ 1731054 h 1771997"/>
                <a:gd name="connsiteX12" fmla="*/ 410039 w 570935"/>
                <a:gd name="connsiteY12" fmla="*/ 1717406 h 1771997"/>
                <a:gd name="connsiteX13" fmla="*/ 450982 w 570935"/>
                <a:gd name="connsiteY13" fmla="*/ 1471746 h 1771997"/>
                <a:gd name="connsiteX14" fmla="*/ 437335 w 570935"/>
                <a:gd name="connsiteY14" fmla="*/ 1430803 h 1771997"/>
                <a:gd name="connsiteX15" fmla="*/ 464630 w 570935"/>
                <a:gd name="connsiteY15" fmla="*/ 1389860 h 1771997"/>
                <a:gd name="connsiteX16" fmla="*/ 478278 w 570935"/>
                <a:gd name="connsiteY16" fmla="*/ 1335269 h 1771997"/>
                <a:gd name="connsiteX17" fmla="*/ 491926 w 570935"/>
                <a:gd name="connsiteY17" fmla="*/ 1294325 h 1771997"/>
                <a:gd name="connsiteX18" fmla="*/ 478278 w 570935"/>
                <a:gd name="connsiteY18" fmla="*/ 843949 h 1771997"/>
                <a:gd name="connsiteX19" fmla="*/ 437335 w 570935"/>
                <a:gd name="connsiteY19" fmla="*/ 707472 h 1771997"/>
                <a:gd name="connsiteX20" fmla="*/ 423687 w 570935"/>
                <a:gd name="connsiteY20" fmla="*/ 666528 h 1771997"/>
                <a:gd name="connsiteX21" fmla="*/ 328153 w 570935"/>
                <a:gd name="connsiteY21" fmla="*/ 25083 h 1771997"/>
                <a:gd name="connsiteX22" fmla="*/ 287209 w 570935"/>
                <a:gd name="connsiteY22" fmla="*/ 11436 h 1771997"/>
                <a:gd name="connsiteX23" fmla="*/ 109788 w 570935"/>
                <a:gd name="connsiteY23" fmla="*/ 25083 h 1771997"/>
                <a:gd name="connsiteX24" fmla="*/ 82493 w 570935"/>
                <a:gd name="connsiteY24" fmla="*/ 106970 h 1771997"/>
                <a:gd name="connsiteX25" fmla="*/ 68845 w 570935"/>
                <a:gd name="connsiteY25" fmla="*/ 147913 h 1771997"/>
                <a:gd name="connsiteX26" fmla="*/ 55197 w 570935"/>
                <a:gd name="connsiteY26" fmla="*/ 188857 h 1771997"/>
                <a:gd name="connsiteX27" fmla="*/ 41550 w 570935"/>
                <a:gd name="connsiteY27" fmla="*/ 284391 h 177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0935" h="1771997">
                  <a:moveTo>
                    <a:pt x="178027" y="11436"/>
                  </a:moveTo>
                  <a:cubicBezTo>
                    <a:pt x="173478" y="25084"/>
                    <a:pt x="173366" y="41146"/>
                    <a:pt x="164379" y="52379"/>
                  </a:cubicBezTo>
                  <a:cubicBezTo>
                    <a:pt x="154132" y="65187"/>
                    <a:pt x="135034" y="68076"/>
                    <a:pt x="123436" y="79674"/>
                  </a:cubicBezTo>
                  <a:cubicBezTo>
                    <a:pt x="111838" y="91273"/>
                    <a:pt x="105239" y="106970"/>
                    <a:pt x="96141" y="120618"/>
                  </a:cubicBezTo>
                  <a:cubicBezTo>
                    <a:pt x="91592" y="225251"/>
                    <a:pt x="90230" y="330071"/>
                    <a:pt x="82493" y="434516"/>
                  </a:cubicBezTo>
                  <a:cubicBezTo>
                    <a:pt x="80360" y="463315"/>
                    <a:pt x="63269" y="501799"/>
                    <a:pt x="55197" y="530051"/>
                  </a:cubicBezTo>
                  <a:cubicBezTo>
                    <a:pt x="20926" y="650001"/>
                    <a:pt x="60623" y="527424"/>
                    <a:pt x="27902" y="625585"/>
                  </a:cubicBezTo>
                  <a:cubicBezTo>
                    <a:pt x="11674" y="1063741"/>
                    <a:pt x="0" y="1192221"/>
                    <a:pt x="27902" y="1703758"/>
                  </a:cubicBezTo>
                  <a:cubicBezTo>
                    <a:pt x="28795" y="1720136"/>
                    <a:pt x="41288" y="1736008"/>
                    <a:pt x="55197" y="1744701"/>
                  </a:cubicBezTo>
                  <a:cubicBezTo>
                    <a:pt x="79596" y="1759950"/>
                    <a:pt x="137084" y="1771997"/>
                    <a:pt x="137084" y="1771997"/>
                  </a:cubicBezTo>
                  <a:cubicBezTo>
                    <a:pt x="200774" y="1767448"/>
                    <a:pt x="265273" y="1769445"/>
                    <a:pt x="328153" y="1758349"/>
                  </a:cubicBezTo>
                  <a:cubicBezTo>
                    <a:pt x="344306" y="1755499"/>
                    <a:pt x="354425" y="1738389"/>
                    <a:pt x="369096" y="1731054"/>
                  </a:cubicBezTo>
                  <a:cubicBezTo>
                    <a:pt x="381963" y="1724620"/>
                    <a:pt x="396391" y="1721955"/>
                    <a:pt x="410039" y="1717406"/>
                  </a:cubicBezTo>
                  <a:cubicBezTo>
                    <a:pt x="454658" y="1583550"/>
                    <a:pt x="434946" y="1664192"/>
                    <a:pt x="450982" y="1471746"/>
                  </a:cubicBezTo>
                  <a:cubicBezTo>
                    <a:pt x="446433" y="1458098"/>
                    <a:pt x="434970" y="1444993"/>
                    <a:pt x="437335" y="1430803"/>
                  </a:cubicBezTo>
                  <a:cubicBezTo>
                    <a:pt x="440032" y="1414624"/>
                    <a:pt x="458169" y="1404936"/>
                    <a:pt x="464630" y="1389860"/>
                  </a:cubicBezTo>
                  <a:cubicBezTo>
                    <a:pt x="472019" y="1372620"/>
                    <a:pt x="473125" y="1353304"/>
                    <a:pt x="478278" y="1335269"/>
                  </a:cubicBezTo>
                  <a:cubicBezTo>
                    <a:pt x="482230" y="1321436"/>
                    <a:pt x="487377" y="1307973"/>
                    <a:pt x="491926" y="1294325"/>
                  </a:cubicBezTo>
                  <a:cubicBezTo>
                    <a:pt x="487377" y="1144200"/>
                    <a:pt x="486385" y="993924"/>
                    <a:pt x="478278" y="843949"/>
                  </a:cubicBezTo>
                  <a:cubicBezTo>
                    <a:pt x="476947" y="819333"/>
                    <a:pt x="440963" y="718357"/>
                    <a:pt x="437335" y="707472"/>
                  </a:cubicBezTo>
                  <a:lnTo>
                    <a:pt x="423687" y="666528"/>
                  </a:lnTo>
                  <a:cubicBezTo>
                    <a:pt x="420680" y="537226"/>
                    <a:pt x="570935" y="106004"/>
                    <a:pt x="328153" y="25083"/>
                  </a:cubicBezTo>
                  <a:lnTo>
                    <a:pt x="287209" y="11436"/>
                  </a:lnTo>
                  <a:cubicBezTo>
                    <a:pt x="228069" y="15985"/>
                    <a:pt x="163538" y="0"/>
                    <a:pt x="109788" y="25083"/>
                  </a:cubicBezTo>
                  <a:cubicBezTo>
                    <a:pt x="83715" y="37250"/>
                    <a:pt x="91591" y="79674"/>
                    <a:pt x="82493" y="106970"/>
                  </a:cubicBezTo>
                  <a:lnTo>
                    <a:pt x="68845" y="147913"/>
                  </a:lnTo>
                  <a:lnTo>
                    <a:pt x="55197" y="188857"/>
                  </a:lnTo>
                  <a:lnTo>
                    <a:pt x="41550" y="284391"/>
                  </a:ln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514600" y="5562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Uranus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495800" y="2743200"/>
            <a:ext cx="1083649" cy="1066800"/>
            <a:chOff x="4495800" y="2514600"/>
            <a:chExt cx="1083649" cy="1066800"/>
          </a:xfrm>
        </p:grpSpPr>
        <p:sp>
          <p:nvSpPr>
            <p:cNvPr id="35" name="Oval 34"/>
            <p:cNvSpPr/>
            <p:nvPr/>
          </p:nvSpPr>
          <p:spPr>
            <a:xfrm>
              <a:off x="4495800" y="2514600"/>
              <a:ext cx="1066800" cy="1066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572000" y="2514600"/>
              <a:ext cx="421405" cy="597893"/>
            </a:xfrm>
            <a:custGeom>
              <a:avLst/>
              <a:gdLst>
                <a:gd name="connsiteX0" fmla="*/ 0 w 421405"/>
                <a:gd name="connsiteY0" fmla="*/ 191069 h 597893"/>
                <a:gd name="connsiteX1" fmla="*/ 122830 w 421405"/>
                <a:gd name="connsiteY1" fmla="*/ 204716 h 597893"/>
                <a:gd name="connsiteX2" fmla="*/ 136477 w 421405"/>
                <a:gd name="connsiteY2" fmla="*/ 395785 h 597893"/>
                <a:gd name="connsiteX3" fmla="*/ 177421 w 421405"/>
                <a:gd name="connsiteY3" fmla="*/ 409433 h 597893"/>
                <a:gd name="connsiteX4" fmla="*/ 259307 w 421405"/>
                <a:gd name="connsiteY4" fmla="*/ 450376 h 597893"/>
                <a:gd name="connsiteX5" fmla="*/ 313898 w 421405"/>
                <a:gd name="connsiteY5" fmla="*/ 518615 h 597893"/>
                <a:gd name="connsiteX6" fmla="*/ 354842 w 421405"/>
                <a:gd name="connsiteY6" fmla="*/ 491319 h 597893"/>
                <a:gd name="connsiteX7" fmla="*/ 368489 w 421405"/>
                <a:gd name="connsiteY7" fmla="*/ 450376 h 597893"/>
                <a:gd name="connsiteX8" fmla="*/ 409433 w 421405"/>
                <a:gd name="connsiteY8" fmla="*/ 368489 h 597893"/>
                <a:gd name="connsiteX9" fmla="*/ 382137 w 421405"/>
                <a:gd name="connsiteY9" fmla="*/ 232012 h 597893"/>
                <a:gd name="connsiteX10" fmla="*/ 327546 w 421405"/>
                <a:gd name="connsiteY10" fmla="*/ 150125 h 597893"/>
                <a:gd name="connsiteX11" fmla="*/ 300251 w 421405"/>
                <a:gd name="connsiteY11" fmla="*/ 109182 h 597893"/>
                <a:gd name="connsiteX12" fmla="*/ 286603 w 421405"/>
                <a:gd name="connsiteY12" fmla="*/ 54591 h 597893"/>
                <a:gd name="connsiteX13" fmla="*/ 245659 w 421405"/>
                <a:gd name="connsiteY13" fmla="*/ 0 h 59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405" h="597893">
                  <a:moveTo>
                    <a:pt x="0" y="191069"/>
                  </a:moveTo>
                  <a:cubicBezTo>
                    <a:pt x="40943" y="195618"/>
                    <a:pt x="99979" y="170439"/>
                    <a:pt x="122830" y="204716"/>
                  </a:cubicBezTo>
                  <a:cubicBezTo>
                    <a:pt x="158249" y="257844"/>
                    <a:pt x="120025" y="334089"/>
                    <a:pt x="136477" y="395785"/>
                  </a:cubicBezTo>
                  <a:cubicBezTo>
                    <a:pt x="140184" y="409686"/>
                    <a:pt x="164554" y="402999"/>
                    <a:pt x="177421" y="409433"/>
                  </a:cubicBezTo>
                  <a:cubicBezTo>
                    <a:pt x="283251" y="462347"/>
                    <a:pt x="156392" y="416070"/>
                    <a:pt x="259307" y="450376"/>
                  </a:cubicBezTo>
                  <a:cubicBezTo>
                    <a:pt x="277747" y="597893"/>
                    <a:pt x="245758" y="575398"/>
                    <a:pt x="313898" y="518615"/>
                  </a:cubicBezTo>
                  <a:cubicBezTo>
                    <a:pt x="326499" y="508114"/>
                    <a:pt x="341194" y="500418"/>
                    <a:pt x="354842" y="491319"/>
                  </a:cubicBezTo>
                  <a:cubicBezTo>
                    <a:pt x="359391" y="477671"/>
                    <a:pt x="362055" y="463243"/>
                    <a:pt x="368489" y="450376"/>
                  </a:cubicBezTo>
                  <a:cubicBezTo>
                    <a:pt x="421405" y="344545"/>
                    <a:pt x="375127" y="471407"/>
                    <a:pt x="409433" y="368489"/>
                  </a:cubicBezTo>
                  <a:cubicBezTo>
                    <a:pt x="406042" y="344752"/>
                    <a:pt x="400461" y="264995"/>
                    <a:pt x="382137" y="232012"/>
                  </a:cubicBezTo>
                  <a:cubicBezTo>
                    <a:pt x="366205" y="203335"/>
                    <a:pt x="345743" y="177421"/>
                    <a:pt x="327546" y="150125"/>
                  </a:cubicBezTo>
                  <a:lnTo>
                    <a:pt x="300251" y="109182"/>
                  </a:lnTo>
                  <a:cubicBezTo>
                    <a:pt x="295702" y="90985"/>
                    <a:pt x="293992" y="71831"/>
                    <a:pt x="286603" y="54591"/>
                  </a:cubicBezTo>
                  <a:cubicBezTo>
                    <a:pt x="275029" y="27586"/>
                    <a:pt x="263339" y="17680"/>
                    <a:pt x="245659" y="0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4648200" y="3429000"/>
              <a:ext cx="639170" cy="142164"/>
            </a:xfrm>
            <a:custGeom>
              <a:avLst/>
              <a:gdLst>
                <a:gd name="connsiteX0" fmla="*/ 0 w 347865"/>
                <a:gd name="connsiteY0" fmla="*/ 13648 h 32752"/>
                <a:gd name="connsiteX1" fmla="*/ 327546 w 347865"/>
                <a:gd name="connsiteY1" fmla="*/ 27295 h 32752"/>
                <a:gd name="connsiteX2" fmla="*/ 272955 w 347865"/>
                <a:gd name="connsiteY2" fmla="*/ 0 h 3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7865" h="32752">
                  <a:moveTo>
                    <a:pt x="0" y="13648"/>
                  </a:moveTo>
                  <a:cubicBezTo>
                    <a:pt x="109182" y="18197"/>
                    <a:pt x="218406" y="32752"/>
                    <a:pt x="327546" y="27295"/>
                  </a:cubicBezTo>
                  <a:cubicBezTo>
                    <a:pt x="347865" y="26279"/>
                    <a:pt x="272955" y="0"/>
                    <a:pt x="272955" y="0"/>
                  </a:cubicBezTo>
                </a:path>
              </a:pathLst>
            </a:custGeom>
            <a:solidFill>
              <a:schemeClr val="tx1">
                <a:lumMod val="95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5105400" y="2743200"/>
              <a:ext cx="474049" cy="751450"/>
            </a:xfrm>
            <a:custGeom>
              <a:avLst/>
              <a:gdLst>
                <a:gd name="connsiteX0" fmla="*/ 364867 w 474049"/>
                <a:gd name="connsiteY0" fmla="*/ 0 h 751450"/>
                <a:gd name="connsiteX1" fmla="*/ 201094 w 474049"/>
                <a:gd name="connsiteY1" fmla="*/ 13648 h 751450"/>
                <a:gd name="connsiteX2" fmla="*/ 160151 w 474049"/>
                <a:gd name="connsiteY2" fmla="*/ 27296 h 751450"/>
                <a:gd name="connsiteX3" fmla="*/ 146503 w 474049"/>
                <a:gd name="connsiteY3" fmla="*/ 68239 h 751450"/>
                <a:gd name="connsiteX4" fmla="*/ 105560 w 474049"/>
                <a:gd name="connsiteY4" fmla="*/ 272955 h 751450"/>
                <a:gd name="connsiteX5" fmla="*/ 91912 w 474049"/>
                <a:gd name="connsiteY5" fmla="*/ 313899 h 751450"/>
                <a:gd name="connsiteX6" fmla="*/ 50969 w 474049"/>
                <a:gd name="connsiteY6" fmla="*/ 341194 h 751450"/>
                <a:gd name="connsiteX7" fmla="*/ 23673 w 474049"/>
                <a:gd name="connsiteY7" fmla="*/ 382138 h 751450"/>
                <a:gd name="connsiteX8" fmla="*/ 23673 w 474049"/>
                <a:gd name="connsiteY8" fmla="*/ 532263 h 751450"/>
                <a:gd name="connsiteX9" fmla="*/ 78264 w 474049"/>
                <a:gd name="connsiteY9" fmla="*/ 545911 h 751450"/>
                <a:gd name="connsiteX10" fmla="*/ 119207 w 474049"/>
                <a:gd name="connsiteY10" fmla="*/ 559558 h 751450"/>
                <a:gd name="connsiteX11" fmla="*/ 187446 w 474049"/>
                <a:gd name="connsiteY11" fmla="*/ 655093 h 751450"/>
                <a:gd name="connsiteX12" fmla="*/ 228390 w 474049"/>
                <a:gd name="connsiteY12" fmla="*/ 696036 h 751450"/>
                <a:gd name="connsiteX13" fmla="*/ 282981 w 474049"/>
                <a:gd name="connsiteY13" fmla="*/ 409433 h 751450"/>
                <a:gd name="connsiteX14" fmla="*/ 364867 w 474049"/>
                <a:gd name="connsiteY14" fmla="*/ 382138 h 751450"/>
                <a:gd name="connsiteX15" fmla="*/ 392163 w 474049"/>
                <a:gd name="connsiteY15" fmla="*/ 341194 h 751450"/>
                <a:gd name="connsiteX16" fmla="*/ 474049 w 474049"/>
                <a:gd name="connsiteY16" fmla="*/ 286603 h 75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049" h="751450">
                  <a:moveTo>
                    <a:pt x="364867" y="0"/>
                  </a:moveTo>
                  <a:cubicBezTo>
                    <a:pt x="310276" y="4549"/>
                    <a:pt x="255394" y="6408"/>
                    <a:pt x="201094" y="13648"/>
                  </a:cubicBezTo>
                  <a:cubicBezTo>
                    <a:pt x="186834" y="15549"/>
                    <a:pt x="170323" y="17124"/>
                    <a:pt x="160151" y="27296"/>
                  </a:cubicBezTo>
                  <a:cubicBezTo>
                    <a:pt x="149979" y="37468"/>
                    <a:pt x="151052" y="54591"/>
                    <a:pt x="146503" y="68239"/>
                  </a:cubicBezTo>
                  <a:cubicBezTo>
                    <a:pt x="121860" y="363945"/>
                    <a:pt x="166126" y="151822"/>
                    <a:pt x="105560" y="272955"/>
                  </a:cubicBezTo>
                  <a:cubicBezTo>
                    <a:pt x="99126" y="285822"/>
                    <a:pt x="100899" y="302665"/>
                    <a:pt x="91912" y="313899"/>
                  </a:cubicBezTo>
                  <a:cubicBezTo>
                    <a:pt x="81666" y="326707"/>
                    <a:pt x="64617" y="332096"/>
                    <a:pt x="50969" y="341194"/>
                  </a:cubicBezTo>
                  <a:cubicBezTo>
                    <a:pt x="41870" y="354842"/>
                    <a:pt x="31009" y="367467"/>
                    <a:pt x="23673" y="382138"/>
                  </a:cubicBezTo>
                  <a:cubicBezTo>
                    <a:pt x="1659" y="426166"/>
                    <a:pt x="0" y="489651"/>
                    <a:pt x="23673" y="532263"/>
                  </a:cubicBezTo>
                  <a:cubicBezTo>
                    <a:pt x="32782" y="548660"/>
                    <a:pt x="60229" y="540758"/>
                    <a:pt x="78264" y="545911"/>
                  </a:cubicBezTo>
                  <a:cubicBezTo>
                    <a:pt x="92096" y="549863"/>
                    <a:pt x="105559" y="555009"/>
                    <a:pt x="119207" y="559558"/>
                  </a:cubicBezTo>
                  <a:cubicBezTo>
                    <a:pt x="225668" y="666019"/>
                    <a:pt x="97624" y="529343"/>
                    <a:pt x="187446" y="655093"/>
                  </a:cubicBezTo>
                  <a:cubicBezTo>
                    <a:pt x="198664" y="670799"/>
                    <a:pt x="214742" y="682388"/>
                    <a:pt x="228390" y="696036"/>
                  </a:cubicBezTo>
                  <a:cubicBezTo>
                    <a:pt x="360206" y="608159"/>
                    <a:pt x="168976" y="751450"/>
                    <a:pt x="282981" y="409433"/>
                  </a:cubicBezTo>
                  <a:cubicBezTo>
                    <a:pt x="292079" y="382138"/>
                    <a:pt x="364867" y="382138"/>
                    <a:pt x="364867" y="382138"/>
                  </a:cubicBezTo>
                  <a:cubicBezTo>
                    <a:pt x="373966" y="368490"/>
                    <a:pt x="379819" y="351995"/>
                    <a:pt x="392163" y="341194"/>
                  </a:cubicBezTo>
                  <a:cubicBezTo>
                    <a:pt x="416851" y="319592"/>
                    <a:pt x="474049" y="286603"/>
                    <a:pt x="474049" y="286603"/>
                  </a:cubicBez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086600" y="1371600"/>
            <a:ext cx="2057400" cy="2209800"/>
            <a:chOff x="7086600" y="1371600"/>
            <a:chExt cx="2057400" cy="2209800"/>
          </a:xfrm>
        </p:grpSpPr>
        <p:sp>
          <p:nvSpPr>
            <p:cNvPr id="40" name="Oval 39"/>
            <p:cNvSpPr/>
            <p:nvPr/>
          </p:nvSpPr>
          <p:spPr>
            <a:xfrm>
              <a:off x="7086600" y="1371600"/>
              <a:ext cx="2057400" cy="22098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8152878" y="2593075"/>
              <a:ext cx="506627" cy="302687"/>
            </a:xfrm>
            <a:custGeom>
              <a:avLst/>
              <a:gdLst>
                <a:gd name="connsiteX0" fmla="*/ 499803 w 506627"/>
                <a:gd name="connsiteY0" fmla="*/ 95534 h 302687"/>
                <a:gd name="connsiteX1" fmla="*/ 431564 w 506627"/>
                <a:gd name="connsiteY1" fmla="*/ 0 h 302687"/>
                <a:gd name="connsiteX2" fmla="*/ 49426 w 506627"/>
                <a:gd name="connsiteY2" fmla="*/ 13647 h 302687"/>
                <a:gd name="connsiteX3" fmla="*/ 8483 w 506627"/>
                <a:gd name="connsiteY3" fmla="*/ 27295 h 302687"/>
                <a:gd name="connsiteX4" fmla="*/ 22131 w 506627"/>
                <a:gd name="connsiteY4" fmla="*/ 232012 h 302687"/>
                <a:gd name="connsiteX5" fmla="*/ 63074 w 506627"/>
                <a:gd name="connsiteY5" fmla="*/ 259307 h 302687"/>
                <a:gd name="connsiteX6" fmla="*/ 158609 w 506627"/>
                <a:gd name="connsiteY6" fmla="*/ 286603 h 302687"/>
                <a:gd name="connsiteX7" fmla="*/ 199552 w 506627"/>
                <a:gd name="connsiteY7" fmla="*/ 300250 h 302687"/>
                <a:gd name="connsiteX8" fmla="*/ 445212 w 506627"/>
                <a:gd name="connsiteY8" fmla="*/ 286603 h 302687"/>
                <a:gd name="connsiteX9" fmla="*/ 472507 w 506627"/>
                <a:gd name="connsiteY9" fmla="*/ 245659 h 302687"/>
                <a:gd name="connsiteX10" fmla="*/ 499803 w 506627"/>
                <a:gd name="connsiteY10" fmla="*/ 95534 h 30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6627" h="302687">
                  <a:moveTo>
                    <a:pt x="499803" y="95534"/>
                  </a:moveTo>
                  <a:cubicBezTo>
                    <a:pt x="492979" y="54591"/>
                    <a:pt x="499803" y="22745"/>
                    <a:pt x="431564" y="0"/>
                  </a:cubicBezTo>
                  <a:cubicBezTo>
                    <a:pt x="304185" y="4549"/>
                    <a:pt x="176622" y="5441"/>
                    <a:pt x="49426" y="13647"/>
                  </a:cubicBezTo>
                  <a:cubicBezTo>
                    <a:pt x="35070" y="14573"/>
                    <a:pt x="10267" y="13020"/>
                    <a:pt x="8483" y="27295"/>
                  </a:cubicBezTo>
                  <a:cubicBezTo>
                    <a:pt x="0" y="95157"/>
                    <a:pt x="6467" y="165440"/>
                    <a:pt x="22131" y="232012"/>
                  </a:cubicBezTo>
                  <a:cubicBezTo>
                    <a:pt x="25888" y="247978"/>
                    <a:pt x="48403" y="251972"/>
                    <a:pt x="63074" y="259307"/>
                  </a:cubicBezTo>
                  <a:cubicBezTo>
                    <a:pt x="84889" y="270214"/>
                    <a:pt x="138203" y="280773"/>
                    <a:pt x="158609" y="286603"/>
                  </a:cubicBezTo>
                  <a:cubicBezTo>
                    <a:pt x="172441" y="290555"/>
                    <a:pt x="185904" y="295701"/>
                    <a:pt x="199552" y="300250"/>
                  </a:cubicBezTo>
                  <a:cubicBezTo>
                    <a:pt x="281439" y="295701"/>
                    <a:pt x="364792" y="302687"/>
                    <a:pt x="445212" y="286603"/>
                  </a:cubicBezTo>
                  <a:cubicBezTo>
                    <a:pt x="461296" y="283386"/>
                    <a:pt x="465172" y="260330"/>
                    <a:pt x="472507" y="245659"/>
                  </a:cubicBezTo>
                  <a:cubicBezTo>
                    <a:pt x="497664" y="195344"/>
                    <a:pt x="506627" y="136477"/>
                    <a:pt x="499803" y="95534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7315200" y="1752600"/>
              <a:ext cx="1569493" cy="76201"/>
            </a:xfrm>
            <a:custGeom>
              <a:avLst/>
              <a:gdLst>
                <a:gd name="connsiteX0" fmla="*/ 0 w 1596789"/>
                <a:gd name="connsiteY0" fmla="*/ 44475 h 44475"/>
                <a:gd name="connsiteX1" fmla="*/ 68239 w 1596789"/>
                <a:gd name="connsiteY1" fmla="*/ 30827 h 44475"/>
                <a:gd name="connsiteX2" fmla="*/ 682389 w 1596789"/>
                <a:gd name="connsiteY2" fmla="*/ 30827 h 44475"/>
                <a:gd name="connsiteX3" fmla="*/ 1596789 w 1596789"/>
                <a:gd name="connsiteY3" fmla="*/ 17179 h 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6789" h="44475">
                  <a:moveTo>
                    <a:pt x="0" y="44475"/>
                  </a:moveTo>
                  <a:cubicBezTo>
                    <a:pt x="22746" y="39926"/>
                    <a:pt x="45080" y="32150"/>
                    <a:pt x="68239" y="30827"/>
                  </a:cubicBezTo>
                  <a:cubicBezTo>
                    <a:pt x="454143" y="8775"/>
                    <a:pt x="387438" y="11163"/>
                    <a:pt x="682389" y="30827"/>
                  </a:cubicBezTo>
                  <a:cubicBezTo>
                    <a:pt x="1113955" y="0"/>
                    <a:pt x="809605" y="17179"/>
                    <a:pt x="1596789" y="17179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7124131" y="2180242"/>
              <a:ext cx="1978926" cy="217400"/>
            </a:xfrm>
            <a:custGeom>
              <a:avLst/>
              <a:gdLst>
                <a:gd name="connsiteX0" fmla="*/ 0 w 1978926"/>
                <a:gd name="connsiteY0" fmla="*/ 17048 h 217400"/>
                <a:gd name="connsiteX1" fmla="*/ 1815153 w 1978926"/>
                <a:gd name="connsiteY1" fmla="*/ 17048 h 217400"/>
                <a:gd name="connsiteX2" fmla="*/ 1856096 w 1978926"/>
                <a:gd name="connsiteY2" fmla="*/ 3400 h 217400"/>
                <a:gd name="connsiteX3" fmla="*/ 1978926 w 1978926"/>
                <a:gd name="connsiteY3" fmla="*/ 3400 h 21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8926" h="217400">
                  <a:moveTo>
                    <a:pt x="0" y="17048"/>
                  </a:moveTo>
                  <a:cubicBezTo>
                    <a:pt x="601101" y="217400"/>
                    <a:pt x="64274" y="43377"/>
                    <a:pt x="1815153" y="17048"/>
                  </a:cubicBezTo>
                  <a:cubicBezTo>
                    <a:pt x="1829537" y="16832"/>
                    <a:pt x="1841760" y="4595"/>
                    <a:pt x="1856096" y="3400"/>
                  </a:cubicBezTo>
                  <a:cubicBezTo>
                    <a:pt x="1896898" y="0"/>
                    <a:pt x="1937983" y="3400"/>
                    <a:pt x="1978926" y="3400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7096836" y="2616964"/>
              <a:ext cx="2033516" cy="75721"/>
            </a:xfrm>
            <a:custGeom>
              <a:avLst/>
              <a:gdLst>
                <a:gd name="connsiteX0" fmla="*/ 0 w 2033516"/>
                <a:gd name="connsiteY0" fmla="*/ 44349 h 75721"/>
                <a:gd name="connsiteX1" fmla="*/ 1078173 w 2033516"/>
                <a:gd name="connsiteY1" fmla="*/ 44349 h 75721"/>
                <a:gd name="connsiteX2" fmla="*/ 1119116 w 2033516"/>
                <a:gd name="connsiteY2" fmla="*/ 17054 h 75721"/>
                <a:gd name="connsiteX3" fmla="*/ 1160060 w 2033516"/>
                <a:gd name="connsiteY3" fmla="*/ 3406 h 75721"/>
                <a:gd name="connsiteX4" fmla="*/ 1610436 w 2033516"/>
                <a:gd name="connsiteY4" fmla="*/ 17054 h 75721"/>
                <a:gd name="connsiteX5" fmla="*/ 1678674 w 2033516"/>
                <a:gd name="connsiteY5" fmla="*/ 71645 h 75721"/>
                <a:gd name="connsiteX6" fmla="*/ 2033516 w 2033516"/>
                <a:gd name="connsiteY6" fmla="*/ 71645 h 7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3516" h="75721">
                  <a:moveTo>
                    <a:pt x="0" y="44349"/>
                  </a:moveTo>
                  <a:cubicBezTo>
                    <a:pt x="418780" y="57040"/>
                    <a:pt x="635824" y="71431"/>
                    <a:pt x="1078173" y="44349"/>
                  </a:cubicBezTo>
                  <a:cubicBezTo>
                    <a:pt x="1094545" y="43347"/>
                    <a:pt x="1104445" y="24389"/>
                    <a:pt x="1119116" y="17054"/>
                  </a:cubicBezTo>
                  <a:cubicBezTo>
                    <a:pt x="1131983" y="10620"/>
                    <a:pt x="1146412" y="7955"/>
                    <a:pt x="1160060" y="3406"/>
                  </a:cubicBezTo>
                  <a:cubicBezTo>
                    <a:pt x="1310185" y="7955"/>
                    <a:pt x="1461213" y="0"/>
                    <a:pt x="1610436" y="17054"/>
                  </a:cubicBezTo>
                  <a:cubicBezTo>
                    <a:pt x="2016977" y="63516"/>
                    <a:pt x="1296546" y="58468"/>
                    <a:pt x="1678674" y="71645"/>
                  </a:cubicBezTo>
                  <a:cubicBezTo>
                    <a:pt x="1796884" y="75721"/>
                    <a:pt x="1915235" y="71645"/>
                    <a:pt x="2033516" y="7164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7137779" y="2961564"/>
              <a:ext cx="1869743" cy="57396"/>
            </a:xfrm>
            <a:custGeom>
              <a:avLst/>
              <a:gdLst>
                <a:gd name="connsiteX0" fmla="*/ 0 w 1869743"/>
                <a:gd name="connsiteY0" fmla="*/ 0 h 57396"/>
                <a:gd name="connsiteX1" fmla="*/ 382137 w 1869743"/>
                <a:gd name="connsiteY1" fmla="*/ 13648 h 57396"/>
                <a:gd name="connsiteX2" fmla="*/ 545911 w 1869743"/>
                <a:gd name="connsiteY2" fmla="*/ 40943 h 57396"/>
                <a:gd name="connsiteX3" fmla="*/ 1869743 w 1869743"/>
                <a:gd name="connsiteY3" fmla="*/ 54591 h 5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743" h="57396">
                  <a:moveTo>
                    <a:pt x="0" y="0"/>
                  </a:moveTo>
                  <a:cubicBezTo>
                    <a:pt x="127379" y="4549"/>
                    <a:pt x="254910" y="5937"/>
                    <a:pt x="382137" y="13648"/>
                  </a:cubicBezTo>
                  <a:cubicBezTo>
                    <a:pt x="620215" y="28077"/>
                    <a:pt x="235631" y="31681"/>
                    <a:pt x="545911" y="40943"/>
                  </a:cubicBezTo>
                  <a:cubicBezTo>
                    <a:pt x="1097098" y="57396"/>
                    <a:pt x="1360598" y="54591"/>
                    <a:pt x="1869743" y="54591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7543799" y="3327130"/>
              <a:ext cx="1190767" cy="45719"/>
            </a:xfrm>
            <a:custGeom>
              <a:avLst/>
              <a:gdLst>
                <a:gd name="connsiteX0" fmla="*/ 0 w 1255594"/>
                <a:gd name="connsiteY0" fmla="*/ 16571 h 16571"/>
                <a:gd name="connsiteX1" fmla="*/ 1255594 w 1255594"/>
                <a:gd name="connsiteY1" fmla="*/ 2924 h 1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5594" h="16571">
                  <a:moveTo>
                    <a:pt x="0" y="16571"/>
                  </a:moveTo>
                  <a:cubicBezTo>
                    <a:pt x="928022" y="0"/>
                    <a:pt x="509476" y="2924"/>
                    <a:pt x="1255594" y="2924"/>
                  </a:cubicBezTo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7543800" y="3048000"/>
              <a:ext cx="859809" cy="120512"/>
            </a:xfrm>
            <a:custGeom>
              <a:avLst/>
              <a:gdLst>
                <a:gd name="connsiteX0" fmla="*/ 0 w 859809"/>
                <a:gd name="connsiteY0" fmla="*/ 65921 h 120512"/>
                <a:gd name="connsiteX1" fmla="*/ 68238 w 859809"/>
                <a:gd name="connsiteY1" fmla="*/ 79568 h 120512"/>
                <a:gd name="connsiteX2" fmla="*/ 150125 w 859809"/>
                <a:gd name="connsiteY2" fmla="*/ 106864 h 120512"/>
                <a:gd name="connsiteX3" fmla="*/ 696035 w 859809"/>
                <a:gd name="connsiteY3" fmla="*/ 120512 h 120512"/>
                <a:gd name="connsiteX4" fmla="*/ 736979 w 859809"/>
                <a:gd name="connsiteY4" fmla="*/ 106864 h 120512"/>
                <a:gd name="connsiteX5" fmla="*/ 818865 w 859809"/>
                <a:gd name="connsiteY5" fmla="*/ 52273 h 120512"/>
                <a:gd name="connsiteX6" fmla="*/ 859809 w 859809"/>
                <a:gd name="connsiteY6" fmla="*/ 38625 h 120512"/>
                <a:gd name="connsiteX7" fmla="*/ 559558 w 859809"/>
                <a:gd name="connsiteY7" fmla="*/ 11330 h 120512"/>
                <a:gd name="connsiteX8" fmla="*/ 313898 w 859809"/>
                <a:gd name="connsiteY8" fmla="*/ 24977 h 120512"/>
                <a:gd name="connsiteX9" fmla="*/ 218364 w 859809"/>
                <a:gd name="connsiteY9" fmla="*/ 52273 h 12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809" h="120512">
                  <a:moveTo>
                    <a:pt x="0" y="65921"/>
                  </a:moveTo>
                  <a:cubicBezTo>
                    <a:pt x="22746" y="70470"/>
                    <a:pt x="45859" y="73465"/>
                    <a:pt x="68238" y="79568"/>
                  </a:cubicBezTo>
                  <a:cubicBezTo>
                    <a:pt x="95996" y="87138"/>
                    <a:pt x="121362" y="106145"/>
                    <a:pt x="150125" y="106864"/>
                  </a:cubicBezTo>
                  <a:lnTo>
                    <a:pt x="696035" y="120512"/>
                  </a:lnTo>
                  <a:cubicBezTo>
                    <a:pt x="709683" y="115963"/>
                    <a:pt x="724403" y="113851"/>
                    <a:pt x="736979" y="106864"/>
                  </a:cubicBezTo>
                  <a:cubicBezTo>
                    <a:pt x="765656" y="90932"/>
                    <a:pt x="787743" y="62647"/>
                    <a:pt x="818865" y="52273"/>
                  </a:cubicBezTo>
                  <a:lnTo>
                    <a:pt x="859809" y="38625"/>
                  </a:lnTo>
                  <a:cubicBezTo>
                    <a:pt x="743933" y="0"/>
                    <a:pt x="790022" y="11330"/>
                    <a:pt x="559558" y="11330"/>
                  </a:cubicBezTo>
                  <a:cubicBezTo>
                    <a:pt x="477545" y="11330"/>
                    <a:pt x="395785" y="20428"/>
                    <a:pt x="313898" y="24977"/>
                  </a:cubicBezTo>
                  <a:cubicBezTo>
                    <a:pt x="227696" y="53712"/>
                    <a:pt x="260784" y="52273"/>
                    <a:pt x="218364" y="52273"/>
                  </a:cubicBezTo>
                </a:path>
              </a:pathLst>
            </a:custGeom>
            <a:solidFill>
              <a:srgbClr val="D6B836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00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279</Words>
  <Application>Microsoft Office PowerPoint</Application>
  <PresentationFormat>On-screen Show (4:3)</PresentationFormat>
  <Paragraphs>89</Paragraphs>
  <Slides>12</Slides>
  <Notes>12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Solar System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37</cp:revision>
  <dcterms:created xsi:type="dcterms:W3CDTF">2009-09-23T18:16:09Z</dcterms:created>
  <dcterms:modified xsi:type="dcterms:W3CDTF">2009-12-01T17:23:01Z</dcterms:modified>
</cp:coreProperties>
</file>